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08" r:id="rId3"/>
    <p:sldId id="306" r:id="rId4"/>
    <p:sldId id="307" r:id="rId5"/>
    <p:sldId id="309" r:id="rId6"/>
    <p:sldId id="310" r:id="rId7"/>
    <p:sldId id="258" r:id="rId8"/>
    <p:sldId id="285" r:id="rId9"/>
    <p:sldId id="286" r:id="rId10"/>
    <p:sldId id="287" r:id="rId11"/>
    <p:sldId id="260" r:id="rId12"/>
    <p:sldId id="261" r:id="rId13"/>
    <p:sldId id="262" r:id="rId14"/>
    <p:sldId id="263" r:id="rId15"/>
    <p:sldId id="264" r:id="rId16"/>
    <p:sldId id="257" r:id="rId17"/>
    <p:sldId id="284" r:id="rId18"/>
    <p:sldId id="311" r:id="rId19"/>
    <p:sldId id="298" r:id="rId20"/>
    <p:sldId id="269" r:id="rId21"/>
    <p:sldId id="290" r:id="rId22"/>
    <p:sldId id="271" r:id="rId23"/>
    <p:sldId id="291" r:id="rId24"/>
    <p:sldId id="301" r:id="rId25"/>
    <p:sldId id="312" r:id="rId26"/>
    <p:sldId id="296" r:id="rId27"/>
    <p:sldId id="297" r:id="rId28"/>
    <p:sldId id="300" r:id="rId29"/>
    <p:sldId id="299" r:id="rId30"/>
    <p:sldId id="295" r:id="rId31"/>
    <p:sldId id="305" r:id="rId32"/>
    <p:sldId id="302" r:id="rId33"/>
    <p:sldId id="304" r:id="rId34"/>
    <p:sldId id="303" r:id="rId35"/>
    <p:sldId id="292" r:id="rId36"/>
    <p:sldId id="294" r:id="rId3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13" autoAdjust="0"/>
  </p:normalViewPr>
  <p:slideViewPr>
    <p:cSldViewPr>
      <p:cViewPr varScale="1">
        <p:scale>
          <a:sx n="118" d="100"/>
          <a:sy n="118" d="100"/>
        </p:scale>
        <p:origin x="-135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1B6CB-82BA-43DF-B488-67B5CC8882C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pl-PL"/>
        </a:p>
      </dgm:t>
    </dgm:pt>
    <dgm:pt modelId="{4A649D76-6325-4531-B3D9-DD127987221C}">
      <dgm:prSet phldrT="[Tekst]" custT="1"/>
      <dgm:spPr/>
      <dgm:t>
        <a:bodyPr/>
        <a:lstStyle/>
        <a:p>
          <a:r>
            <a:rPr lang="pl-PL" sz="6500" b="1" dirty="0" smtClean="0">
              <a:latin typeface="Cambria" pitchFamily="18" charset="0"/>
            </a:rPr>
            <a:t>GAP</a:t>
          </a:r>
        </a:p>
        <a:p>
          <a:r>
            <a:rPr lang="pl-PL" sz="2400" b="1" dirty="0" smtClean="0">
              <a:latin typeface="Cambria" pitchFamily="18" charset="0"/>
            </a:rPr>
            <a:t>(problem </a:t>
          </a:r>
          <a:r>
            <a:rPr lang="pl-PL" sz="2400" b="1" dirty="0" err="1" smtClean="0">
              <a:latin typeface="Cambria" pitchFamily="18" charset="0"/>
            </a:rPr>
            <a:t>definition</a:t>
          </a:r>
          <a:r>
            <a:rPr lang="pl-PL" sz="2400" b="1" dirty="0" smtClean="0">
              <a:latin typeface="Cambria" pitchFamily="18" charset="0"/>
            </a:rPr>
            <a:t>)</a:t>
          </a:r>
          <a:endParaRPr lang="pl-PL" sz="2400" b="1" dirty="0">
            <a:latin typeface="Cambria" pitchFamily="18" charset="0"/>
          </a:endParaRPr>
        </a:p>
      </dgm:t>
    </dgm:pt>
    <dgm:pt modelId="{1F02B3B6-2C09-4BEF-9993-03CA4F2E4092}" type="parTrans" cxnId="{7B7382C8-420F-47CB-9F15-5CDBAD8EEE38}">
      <dgm:prSet/>
      <dgm:spPr/>
      <dgm:t>
        <a:bodyPr/>
        <a:lstStyle/>
        <a:p>
          <a:endParaRPr lang="pl-PL"/>
        </a:p>
      </dgm:t>
    </dgm:pt>
    <dgm:pt modelId="{DADE0B37-FB2D-4C9A-95CF-28158D42F05A}" type="sibTrans" cxnId="{7B7382C8-420F-47CB-9F15-5CDBAD8EEE38}">
      <dgm:prSet/>
      <dgm:spPr/>
      <dgm:t>
        <a:bodyPr/>
        <a:lstStyle/>
        <a:p>
          <a:endParaRPr lang="pl-PL"/>
        </a:p>
      </dgm:t>
    </dgm:pt>
    <dgm:pt modelId="{613ED230-BC0F-4058-A317-8DC5F8D10DA6}">
      <dgm:prSet phldrT="[Tekst]"/>
      <dgm:spPr/>
      <dgm:t>
        <a:bodyPr/>
        <a:lstStyle/>
        <a:p>
          <a:r>
            <a:rPr lang="pl-PL" b="1" dirty="0" err="1" smtClean="0">
              <a:latin typeface="Cambria" pitchFamily="18" charset="0"/>
            </a:rPr>
            <a:t>Disruption</a:t>
          </a:r>
          <a:endParaRPr lang="pl-PL" b="1" dirty="0">
            <a:latin typeface="Cambria" pitchFamily="18" charset="0"/>
          </a:endParaRPr>
        </a:p>
      </dgm:t>
    </dgm:pt>
    <dgm:pt modelId="{013D74ED-E503-4C52-A031-35D4A764121C}" type="parTrans" cxnId="{93C9C8AB-EBBF-4E82-9104-1FF424BC820D}">
      <dgm:prSet/>
      <dgm:spPr/>
      <dgm:t>
        <a:bodyPr/>
        <a:lstStyle/>
        <a:p>
          <a:endParaRPr lang="pl-PL"/>
        </a:p>
      </dgm:t>
    </dgm:pt>
    <dgm:pt modelId="{3F44B6EF-94E8-4B6A-876C-FDC05EB4D108}" type="sibTrans" cxnId="{93C9C8AB-EBBF-4E82-9104-1FF424BC820D}">
      <dgm:prSet/>
      <dgm:spPr/>
      <dgm:t>
        <a:bodyPr/>
        <a:lstStyle/>
        <a:p>
          <a:endParaRPr lang="pl-PL"/>
        </a:p>
      </dgm:t>
    </dgm:pt>
    <dgm:pt modelId="{60509783-7F53-44C9-A881-63543F50FDCB}">
      <dgm:prSet phldrT="[Tekst]"/>
      <dgm:spPr/>
      <dgm:t>
        <a:bodyPr/>
        <a:lstStyle/>
        <a:p>
          <a:r>
            <a:rPr lang="pl-PL" b="1" dirty="0" err="1" smtClean="0">
              <a:latin typeface="Cambria" pitchFamily="18" charset="0"/>
            </a:rPr>
            <a:t>Barrier</a:t>
          </a:r>
          <a:r>
            <a:rPr lang="pl-PL" b="1" dirty="0" smtClean="0">
              <a:latin typeface="Cambria" pitchFamily="18" charset="0"/>
            </a:rPr>
            <a:t> </a:t>
          </a:r>
          <a:endParaRPr lang="pl-PL" b="1" dirty="0">
            <a:latin typeface="Cambria" pitchFamily="18" charset="0"/>
          </a:endParaRPr>
        </a:p>
      </dgm:t>
    </dgm:pt>
    <dgm:pt modelId="{D4CFCBF6-FA39-40B4-BCD8-D6E9DF1D8A93}" type="parTrans" cxnId="{2662F495-F9C2-44BC-AC40-CB6BD3C7771F}">
      <dgm:prSet/>
      <dgm:spPr/>
      <dgm:t>
        <a:bodyPr/>
        <a:lstStyle/>
        <a:p>
          <a:endParaRPr lang="pl-PL"/>
        </a:p>
      </dgm:t>
    </dgm:pt>
    <dgm:pt modelId="{ECDBBF88-7D98-452C-9E13-A1C14E0E7C87}" type="sibTrans" cxnId="{2662F495-F9C2-44BC-AC40-CB6BD3C7771F}">
      <dgm:prSet/>
      <dgm:spPr/>
      <dgm:t>
        <a:bodyPr/>
        <a:lstStyle/>
        <a:p>
          <a:endParaRPr lang="pl-PL"/>
        </a:p>
      </dgm:t>
    </dgm:pt>
    <dgm:pt modelId="{14BAED63-1CB7-4F55-BF8D-9856672DB7C6}">
      <dgm:prSet phldrT="[Tekst]"/>
      <dgm:spPr/>
      <dgm:t>
        <a:bodyPr/>
        <a:lstStyle/>
        <a:p>
          <a:r>
            <a:rPr lang="pl-PL" b="1" dirty="0" err="1" smtClean="0">
              <a:latin typeface="Cambria" pitchFamily="18" charset="0"/>
            </a:rPr>
            <a:t>Disproportion</a:t>
          </a:r>
          <a:endParaRPr lang="pl-PL" b="1" dirty="0">
            <a:latin typeface="Cambria" pitchFamily="18" charset="0"/>
          </a:endParaRPr>
        </a:p>
      </dgm:t>
    </dgm:pt>
    <dgm:pt modelId="{3156D29A-A25D-4267-AED8-CF7B55F9098C}" type="parTrans" cxnId="{D1D95EB6-0328-4F4E-8FAB-864596CB8BEA}">
      <dgm:prSet/>
      <dgm:spPr/>
      <dgm:t>
        <a:bodyPr/>
        <a:lstStyle/>
        <a:p>
          <a:endParaRPr lang="pl-PL"/>
        </a:p>
      </dgm:t>
    </dgm:pt>
    <dgm:pt modelId="{7950095F-542F-4D62-9F35-7DA7F0036758}" type="sibTrans" cxnId="{D1D95EB6-0328-4F4E-8FAB-864596CB8BEA}">
      <dgm:prSet/>
      <dgm:spPr/>
      <dgm:t>
        <a:bodyPr/>
        <a:lstStyle/>
        <a:p>
          <a:endParaRPr lang="pl-PL"/>
        </a:p>
      </dgm:t>
    </dgm:pt>
    <dgm:pt modelId="{429BD176-BF7F-4EC1-AA4B-8D4AFFE67D87}">
      <dgm:prSet phldrT="[Tekst]"/>
      <dgm:spPr/>
      <dgm:t>
        <a:bodyPr/>
        <a:lstStyle/>
        <a:p>
          <a:r>
            <a:rPr lang="pl-PL" b="1" dirty="0" smtClean="0">
              <a:latin typeface="Cambria" pitchFamily="18" charset="0"/>
            </a:rPr>
            <a:t>Trap</a:t>
          </a:r>
          <a:endParaRPr lang="pl-PL" b="1" dirty="0">
            <a:latin typeface="Cambria" pitchFamily="18" charset="0"/>
          </a:endParaRPr>
        </a:p>
      </dgm:t>
    </dgm:pt>
    <dgm:pt modelId="{815D7442-74EE-41EC-8123-5A48D8C46864}" type="parTrans" cxnId="{5CAA4DB8-A245-42E0-9E1D-4F18E2613732}">
      <dgm:prSet/>
      <dgm:spPr/>
      <dgm:t>
        <a:bodyPr/>
        <a:lstStyle/>
        <a:p>
          <a:endParaRPr lang="pl-PL"/>
        </a:p>
      </dgm:t>
    </dgm:pt>
    <dgm:pt modelId="{CC1BDA25-C5B1-4BB3-B06A-25D4797D87FD}" type="sibTrans" cxnId="{5CAA4DB8-A245-42E0-9E1D-4F18E2613732}">
      <dgm:prSet/>
      <dgm:spPr/>
      <dgm:t>
        <a:bodyPr/>
        <a:lstStyle/>
        <a:p>
          <a:endParaRPr lang="pl-PL"/>
        </a:p>
      </dgm:t>
    </dgm:pt>
    <dgm:pt modelId="{E36B0B49-7FD6-444A-88BB-EC8EA2A3FB68}">
      <dgm:prSet phldrT="[Tekst]"/>
      <dgm:spPr/>
      <dgm:t>
        <a:bodyPr/>
        <a:lstStyle/>
        <a:p>
          <a:r>
            <a:rPr lang="pl-PL" b="1" dirty="0" err="1" smtClean="0">
              <a:latin typeface="Cambria" pitchFamily="18" charset="0"/>
            </a:rPr>
            <a:t>Bottleneck</a:t>
          </a:r>
          <a:endParaRPr lang="pl-PL" b="1" dirty="0">
            <a:latin typeface="Cambria" pitchFamily="18" charset="0"/>
          </a:endParaRPr>
        </a:p>
      </dgm:t>
    </dgm:pt>
    <dgm:pt modelId="{36349A47-6755-43B3-8C93-0BCA109FC38C}" type="parTrans" cxnId="{B8A34AFF-3620-47A7-9919-80AFAE125F1C}">
      <dgm:prSet/>
      <dgm:spPr/>
      <dgm:t>
        <a:bodyPr/>
        <a:lstStyle/>
        <a:p>
          <a:endParaRPr lang="pl-PL"/>
        </a:p>
      </dgm:t>
    </dgm:pt>
    <dgm:pt modelId="{CA5A3432-326B-4400-9D47-DF916604B7CF}" type="sibTrans" cxnId="{B8A34AFF-3620-47A7-9919-80AFAE125F1C}">
      <dgm:prSet/>
      <dgm:spPr/>
      <dgm:t>
        <a:bodyPr/>
        <a:lstStyle/>
        <a:p>
          <a:endParaRPr lang="pl-PL"/>
        </a:p>
      </dgm:t>
    </dgm:pt>
    <dgm:pt modelId="{97F7B0E6-F019-487A-ADED-1C4B1C295139}" type="pres">
      <dgm:prSet presAssocID="{4481B6CB-82BA-43DF-B488-67B5CC8882C4}" presName="composite" presStyleCnt="0">
        <dgm:presLayoutVars>
          <dgm:chMax val="1"/>
          <dgm:dir/>
          <dgm:resizeHandles val="exact"/>
        </dgm:presLayoutVars>
      </dgm:prSet>
      <dgm:spPr/>
      <dgm:t>
        <a:bodyPr/>
        <a:lstStyle/>
        <a:p>
          <a:endParaRPr lang="pl-PL"/>
        </a:p>
      </dgm:t>
    </dgm:pt>
    <dgm:pt modelId="{BCF23142-52C5-4282-9A05-402F70E02F8D}" type="pres">
      <dgm:prSet presAssocID="{4481B6CB-82BA-43DF-B488-67B5CC8882C4}" presName="radial" presStyleCnt="0">
        <dgm:presLayoutVars>
          <dgm:animLvl val="ctr"/>
        </dgm:presLayoutVars>
      </dgm:prSet>
      <dgm:spPr/>
    </dgm:pt>
    <dgm:pt modelId="{33F2674A-6B37-4087-8D81-A948010762B1}" type="pres">
      <dgm:prSet presAssocID="{4A649D76-6325-4531-B3D9-DD127987221C}" presName="centerShape" presStyleLbl="vennNode1" presStyleIdx="0" presStyleCnt="6"/>
      <dgm:spPr/>
      <dgm:t>
        <a:bodyPr/>
        <a:lstStyle/>
        <a:p>
          <a:endParaRPr lang="pl-PL"/>
        </a:p>
      </dgm:t>
    </dgm:pt>
    <dgm:pt modelId="{2A86D012-6B31-4C82-A25B-2B3CBEA38C2E}" type="pres">
      <dgm:prSet presAssocID="{613ED230-BC0F-4058-A317-8DC5F8D10DA6}" presName="node" presStyleLbl="vennNode1" presStyleIdx="1" presStyleCnt="6">
        <dgm:presLayoutVars>
          <dgm:bulletEnabled val="1"/>
        </dgm:presLayoutVars>
      </dgm:prSet>
      <dgm:spPr/>
      <dgm:t>
        <a:bodyPr/>
        <a:lstStyle/>
        <a:p>
          <a:endParaRPr lang="pl-PL"/>
        </a:p>
      </dgm:t>
    </dgm:pt>
    <dgm:pt modelId="{BDDB7FB5-7D95-4F22-A7E3-BD58CB7931D0}" type="pres">
      <dgm:prSet presAssocID="{60509783-7F53-44C9-A881-63543F50FDCB}" presName="node" presStyleLbl="vennNode1" presStyleIdx="2" presStyleCnt="6" custRadScaleRad="102217" custRadScaleInc="1043">
        <dgm:presLayoutVars>
          <dgm:bulletEnabled val="1"/>
        </dgm:presLayoutVars>
      </dgm:prSet>
      <dgm:spPr/>
      <dgm:t>
        <a:bodyPr/>
        <a:lstStyle/>
        <a:p>
          <a:endParaRPr lang="pl-PL"/>
        </a:p>
      </dgm:t>
    </dgm:pt>
    <dgm:pt modelId="{8068F00E-7D0A-4D4E-8BEB-8BB5CB8606DA}" type="pres">
      <dgm:prSet presAssocID="{14BAED63-1CB7-4F55-BF8D-9856672DB7C6}" presName="node" presStyleLbl="vennNode1" presStyleIdx="3" presStyleCnt="6">
        <dgm:presLayoutVars>
          <dgm:bulletEnabled val="1"/>
        </dgm:presLayoutVars>
      </dgm:prSet>
      <dgm:spPr/>
      <dgm:t>
        <a:bodyPr/>
        <a:lstStyle/>
        <a:p>
          <a:endParaRPr lang="pl-PL"/>
        </a:p>
      </dgm:t>
    </dgm:pt>
    <dgm:pt modelId="{637C9E74-8A61-4262-8D58-38C87ACDE224}" type="pres">
      <dgm:prSet presAssocID="{429BD176-BF7F-4EC1-AA4B-8D4AFFE67D87}" presName="node" presStyleLbl="vennNode1" presStyleIdx="4" presStyleCnt="6">
        <dgm:presLayoutVars>
          <dgm:bulletEnabled val="1"/>
        </dgm:presLayoutVars>
      </dgm:prSet>
      <dgm:spPr/>
      <dgm:t>
        <a:bodyPr/>
        <a:lstStyle/>
        <a:p>
          <a:endParaRPr lang="pl-PL"/>
        </a:p>
      </dgm:t>
    </dgm:pt>
    <dgm:pt modelId="{B75CF256-C214-411B-B6D5-8A6A82F65163}" type="pres">
      <dgm:prSet presAssocID="{E36B0B49-7FD6-444A-88BB-EC8EA2A3FB68}" presName="node" presStyleLbl="vennNode1" presStyleIdx="5" presStyleCnt="6">
        <dgm:presLayoutVars>
          <dgm:bulletEnabled val="1"/>
        </dgm:presLayoutVars>
      </dgm:prSet>
      <dgm:spPr/>
      <dgm:t>
        <a:bodyPr/>
        <a:lstStyle/>
        <a:p>
          <a:endParaRPr lang="pl-PL"/>
        </a:p>
      </dgm:t>
    </dgm:pt>
  </dgm:ptLst>
  <dgm:cxnLst>
    <dgm:cxn modelId="{7B7382C8-420F-47CB-9F15-5CDBAD8EEE38}" srcId="{4481B6CB-82BA-43DF-B488-67B5CC8882C4}" destId="{4A649D76-6325-4531-B3D9-DD127987221C}" srcOrd="0" destOrd="0" parTransId="{1F02B3B6-2C09-4BEF-9993-03CA4F2E4092}" sibTransId="{DADE0B37-FB2D-4C9A-95CF-28158D42F05A}"/>
    <dgm:cxn modelId="{BA16C33D-EF5A-4BD8-8DC7-1A6C1F6D418E}" type="presOf" srcId="{4A649D76-6325-4531-B3D9-DD127987221C}" destId="{33F2674A-6B37-4087-8D81-A948010762B1}" srcOrd="0" destOrd="0" presId="urn:microsoft.com/office/officeart/2005/8/layout/radial3"/>
    <dgm:cxn modelId="{2662F495-F9C2-44BC-AC40-CB6BD3C7771F}" srcId="{4A649D76-6325-4531-B3D9-DD127987221C}" destId="{60509783-7F53-44C9-A881-63543F50FDCB}" srcOrd="1" destOrd="0" parTransId="{D4CFCBF6-FA39-40B4-BCD8-D6E9DF1D8A93}" sibTransId="{ECDBBF88-7D98-452C-9E13-A1C14E0E7C87}"/>
    <dgm:cxn modelId="{BAEFA964-D129-40E0-85D4-D680443C982B}" type="presOf" srcId="{613ED230-BC0F-4058-A317-8DC5F8D10DA6}" destId="{2A86D012-6B31-4C82-A25B-2B3CBEA38C2E}" srcOrd="0" destOrd="0" presId="urn:microsoft.com/office/officeart/2005/8/layout/radial3"/>
    <dgm:cxn modelId="{42D75344-FFC2-480B-BC7A-A57DDAEC4AA4}" type="presOf" srcId="{60509783-7F53-44C9-A881-63543F50FDCB}" destId="{BDDB7FB5-7D95-4F22-A7E3-BD58CB7931D0}" srcOrd="0" destOrd="0" presId="urn:microsoft.com/office/officeart/2005/8/layout/radial3"/>
    <dgm:cxn modelId="{D1D95EB6-0328-4F4E-8FAB-864596CB8BEA}" srcId="{4A649D76-6325-4531-B3D9-DD127987221C}" destId="{14BAED63-1CB7-4F55-BF8D-9856672DB7C6}" srcOrd="2" destOrd="0" parTransId="{3156D29A-A25D-4267-AED8-CF7B55F9098C}" sibTransId="{7950095F-542F-4D62-9F35-7DA7F0036758}"/>
    <dgm:cxn modelId="{DEF1F132-0E5B-44F7-8998-0A9E6C6D8658}" type="presOf" srcId="{14BAED63-1CB7-4F55-BF8D-9856672DB7C6}" destId="{8068F00E-7D0A-4D4E-8BEB-8BB5CB8606DA}" srcOrd="0" destOrd="0" presId="urn:microsoft.com/office/officeart/2005/8/layout/radial3"/>
    <dgm:cxn modelId="{1FE450DA-26B6-4E1B-919D-CC5FDC45E546}" type="presOf" srcId="{4481B6CB-82BA-43DF-B488-67B5CC8882C4}" destId="{97F7B0E6-F019-487A-ADED-1C4B1C295139}" srcOrd="0" destOrd="0" presId="urn:microsoft.com/office/officeart/2005/8/layout/radial3"/>
    <dgm:cxn modelId="{B8A34AFF-3620-47A7-9919-80AFAE125F1C}" srcId="{4A649D76-6325-4531-B3D9-DD127987221C}" destId="{E36B0B49-7FD6-444A-88BB-EC8EA2A3FB68}" srcOrd="4" destOrd="0" parTransId="{36349A47-6755-43B3-8C93-0BCA109FC38C}" sibTransId="{CA5A3432-326B-4400-9D47-DF916604B7CF}"/>
    <dgm:cxn modelId="{5CAA4DB8-A245-42E0-9E1D-4F18E2613732}" srcId="{4A649D76-6325-4531-B3D9-DD127987221C}" destId="{429BD176-BF7F-4EC1-AA4B-8D4AFFE67D87}" srcOrd="3" destOrd="0" parTransId="{815D7442-74EE-41EC-8123-5A48D8C46864}" sibTransId="{CC1BDA25-C5B1-4BB3-B06A-25D4797D87FD}"/>
    <dgm:cxn modelId="{93C9C8AB-EBBF-4E82-9104-1FF424BC820D}" srcId="{4A649D76-6325-4531-B3D9-DD127987221C}" destId="{613ED230-BC0F-4058-A317-8DC5F8D10DA6}" srcOrd="0" destOrd="0" parTransId="{013D74ED-E503-4C52-A031-35D4A764121C}" sibTransId="{3F44B6EF-94E8-4B6A-876C-FDC05EB4D108}"/>
    <dgm:cxn modelId="{DC83FFA1-6781-41AB-82D3-AA8B3F70CEFE}" type="presOf" srcId="{E36B0B49-7FD6-444A-88BB-EC8EA2A3FB68}" destId="{B75CF256-C214-411B-B6D5-8A6A82F65163}" srcOrd="0" destOrd="0" presId="urn:microsoft.com/office/officeart/2005/8/layout/radial3"/>
    <dgm:cxn modelId="{B2973445-1107-4542-8B22-0DFC6C75EA03}" type="presOf" srcId="{429BD176-BF7F-4EC1-AA4B-8D4AFFE67D87}" destId="{637C9E74-8A61-4262-8D58-38C87ACDE224}" srcOrd="0" destOrd="0" presId="urn:microsoft.com/office/officeart/2005/8/layout/radial3"/>
    <dgm:cxn modelId="{27B39D2A-C0B0-4DE5-9480-A4133EE50A9B}" type="presParOf" srcId="{97F7B0E6-F019-487A-ADED-1C4B1C295139}" destId="{BCF23142-52C5-4282-9A05-402F70E02F8D}" srcOrd="0" destOrd="0" presId="urn:microsoft.com/office/officeart/2005/8/layout/radial3"/>
    <dgm:cxn modelId="{B3A86ED7-C192-4E00-B3E3-8C9AD61B8239}" type="presParOf" srcId="{BCF23142-52C5-4282-9A05-402F70E02F8D}" destId="{33F2674A-6B37-4087-8D81-A948010762B1}" srcOrd="0" destOrd="0" presId="urn:microsoft.com/office/officeart/2005/8/layout/radial3"/>
    <dgm:cxn modelId="{CB7011F8-F4BD-47CD-B63D-15536D815880}" type="presParOf" srcId="{BCF23142-52C5-4282-9A05-402F70E02F8D}" destId="{2A86D012-6B31-4C82-A25B-2B3CBEA38C2E}" srcOrd="1" destOrd="0" presId="urn:microsoft.com/office/officeart/2005/8/layout/radial3"/>
    <dgm:cxn modelId="{BADD2D89-5D9F-4BDA-9B1A-511ADC0D3924}" type="presParOf" srcId="{BCF23142-52C5-4282-9A05-402F70E02F8D}" destId="{BDDB7FB5-7D95-4F22-A7E3-BD58CB7931D0}" srcOrd="2" destOrd="0" presId="urn:microsoft.com/office/officeart/2005/8/layout/radial3"/>
    <dgm:cxn modelId="{DFAB1526-338E-4DA5-8886-2F26AA9E2153}" type="presParOf" srcId="{BCF23142-52C5-4282-9A05-402F70E02F8D}" destId="{8068F00E-7D0A-4D4E-8BEB-8BB5CB8606DA}" srcOrd="3" destOrd="0" presId="urn:microsoft.com/office/officeart/2005/8/layout/radial3"/>
    <dgm:cxn modelId="{460C7EF7-32F8-4920-BCE5-03110ABC7E10}" type="presParOf" srcId="{BCF23142-52C5-4282-9A05-402F70E02F8D}" destId="{637C9E74-8A61-4262-8D58-38C87ACDE224}" srcOrd="4" destOrd="0" presId="urn:microsoft.com/office/officeart/2005/8/layout/radial3"/>
    <dgm:cxn modelId="{2C6C6AB2-6F5C-43DF-B62C-59B0A9E6EA2C}" type="presParOf" srcId="{BCF23142-52C5-4282-9A05-402F70E02F8D}" destId="{B75CF256-C214-411B-B6D5-8A6A82F65163}" srcOrd="5"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2B0706-202F-494E-9B6D-2107AB96A19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3CFE374F-4220-44CD-9438-AD53F7FBAE48}">
      <dgm:prSet phldrT="[Tekst]" custT="1"/>
      <dgm:spPr/>
      <dgm:t>
        <a:bodyPr/>
        <a:lstStyle/>
        <a:p>
          <a:r>
            <a:rPr lang="en-US" sz="1200" b="1" dirty="0" smtClean="0">
              <a:latin typeface="Cambria" pitchFamily="18" charset="0"/>
            </a:rPr>
            <a:t>What should the government do to close the gap</a:t>
          </a:r>
          <a:r>
            <a:rPr lang="pl-PL" sz="1200" b="1" dirty="0" smtClean="0">
              <a:latin typeface="Cambria" pitchFamily="18" charset="0"/>
            </a:rPr>
            <a:t>? </a:t>
          </a:r>
          <a:endParaRPr lang="pl-PL" sz="1200" b="1" dirty="0">
            <a:latin typeface="Cambria" pitchFamily="18" charset="0"/>
          </a:endParaRPr>
        </a:p>
      </dgm:t>
    </dgm:pt>
    <dgm:pt modelId="{14BB6888-008D-4AB8-BDE7-E37B0E3EB9AC}" type="parTrans" cxnId="{B6F0BBC0-2638-4AE2-9F05-D65734FC8D41}">
      <dgm:prSet/>
      <dgm:spPr/>
      <dgm:t>
        <a:bodyPr/>
        <a:lstStyle/>
        <a:p>
          <a:endParaRPr lang="pl-PL"/>
        </a:p>
      </dgm:t>
    </dgm:pt>
    <dgm:pt modelId="{ED066321-D758-43FA-969A-AE3544E52BF7}" type="sibTrans" cxnId="{B6F0BBC0-2638-4AE2-9F05-D65734FC8D41}">
      <dgm:prSet/>
      <dgm:spPr/>
      <dgm:t>
        <a:bodyPr/>
        <a:lstStyle/>
        <a:p>
          <a:endParaRPr lang="pl-PL"/>
        </a:p>
      </dgm:t>
    </dgm:pt>
    <dgm:pt modelId="{902CED21-4404-43FC-BE9A-3E0FF6C1260D}">
      <dgm:prSet phldrT="[Tekst]" custT="1"/>
      <dgm:spPr/>
      <dgm:t>
        <a:bodyPr/>
        <a:lstStyle/>
        <a:p>
          <a:r>
            <a:rPr lang="pl-PL" sz="1100" b="1" dirty="0" err="1" smtClean="0">
              <a:latin typeface="Cambria" pitchFamily="18" charset="0"/>
            </a:rPr>
            <a:t>What</a:t>
          </a:r>
          <a:r>
            <a:rPr lang="pl-PL" sz="1100" b="1" dirty="0" smtClean="0">
              <a:latin typeface="Cambria" pitchFamily="18" charset="0"/>
            </a:rPr>
            <a:t> </a:t>
          </a:r>
          <a:r>
            <a:rPr lang="pl-PL" sz="1100" b="1" dirty="0" err="1" smtClean="0">
              <a:latin typeface="Cambria" pitchFamily="18" charset="0"/>
            </a:rPr>
            <a:t>is</a:t>
          </a:r>
          <a:r>
            <a:rPr lang="pl-PL" sz="1100" b="1" dirty="0" smtClean="0">
              <a:latin typeface="Cambria" pitchFamily="18" charset="0"/>
            </a:rPr>
            <a:t> </a:t>
          </a:r>
          <a:r>
            <a:rPr lang="pl-PL" sz="1100" b="1" dirty="0" err="1" smtClean="0">
              <a:latin typeface="Cambria" pitchFamily="18" charset="0"/>
            </a:rPr>
            <a:t>the</a:t>
          </a:r>
          <a:r>
            <a:rPr lang="pl-PL" sz="1100" b="1" dirty="0" smtClean="0">
              <a:latin typeface="Cambria" pitchFamily="18" charset="0"/>
            </a:rPr>
            <a:t> gap?</a:t>
          </a:r>
          <a:endParaRPr lang="pl-PL" sz="1100" b="1" dirty="0">
            <a:latin typeface="Cambria" pitchFamily="18" charset="0"/>
          </a:endParaRPr>
        </a:p>
      </dgm:t>
    </dgm:pt>
    <dgm:pt modelId="{FF3E859E-D1F6-475E-BEE3-C1FD42D70E30}" type="parTrans" cxnId="{23C3D0DB-CBAA-4079-B757-16C317F9F248}">
      <dgm:prSet/>
      <dgm:spPr/>
      <dgm:t>
        <a:bodyPr/>
        <a:lstStyle/>
        <a:p>
          <a:endParaRPr lang="pl-PL"/>
        </a:p>
      </dgm:t>
    </dgm:pt>
    <dgm:pt modelId="{41BA8B0E-3A86-400F-AE25-65811712E261}" type="sibTrans" cxnId="{23C3D0DB-CBAA-4079-B757-16C317F9F248}">
      <dgm:prSet/>
      <dgm:spPr/>
      <dgm:t>
        <a:bodyPr/>
        <a:lstStyle/>
        <a:p>
          <a:endParaRPr lang="pl-PL"/>
        </a:p>
      </dgm:t>
    </dgm:pt>
    <dgm:pt modelId="{582C9BA2-8F50-4E41-ABB4-2091D975C3C1}">
      <dgm:prSet phldrT="[Tekst]" custT="1"/>
      <dgm:spPr/>
      <dgm:t>
        <a:bodyPr/>
        <a:lstStyle/>
        <a:p>
          <a:r>
            <a:rPr lang="pl-PL" sz="1100" b="1" dirty="0" smtClean="0">
              <a:latin typeface="Cambria" pitchFamily="18" charset="0"/>
            </a:rPr>
            <a:t>Do</a:t>
          </a:r>
          <a:r>
            <a:rPr lang="en-US" sz="1100" b="1" dirty="0" err="1" smtClean="0">
              <a:latin typeface="Cambria" pitchFamily="18" charset="0"/>
            </a:rPr>
            <a:t>es</a:t>
          </a:r>
          <a:r>
            <a:rPr lang="en-US" sz="1100" b="1" dirty="0" smtClean="0">
              <a:latin typeface="Cambria" pitchFamily="18" charset="0"/>
            </a:rPr>
            <a:t> the gap change over time?</a:t>
          </a:r>
          <a:endParaRPr lang="pl-PL" sz="1100" b="1" dirty="0">
            <a:latin typeface="Cambria" pitchFamily="18" charset="0"/>
          </a:endParaRPr>
        </a:p>
      </dgm:t>
    </dgm:pt>
    <dgm:pt modelId="{1EC77720-5BA0-4F20-9DB1-05E2B2C14280}" type="parTrans" cxnId="{AD94C0F1-D1C7-4884-9EBB-08B1EDE660CB}">
      <dgm:prSet/>
      <dgm:spPr/>
      <dgm:t>
        <a:bodyPr/>
        <a:lstStyle/>
        <a:p>
          <a:endParaRPr lang="pl-PL"/>
        </a:p>
      </dgm:t>
    </dgm:pt>
    <dgm:pt modelId="{468A0930-7B8E-4B31-BDA4-50617CFEC264}" type="sibTrans" cxnId="{AD94C0F1-D1C7-4884-9EBB-08B1EDE660CB}">
      <dgm:prSet/>
      <dgm:spPr/>
      <dgm:t>
        <a:bodyPr/>
        <a:lstStyle/>
        <a:p>
          <a:endParaRPr lang="pl-PL"/>
        </a:p>
      </dgm:t>
    </dgm:pt>
    <dgm:pt modelId="{F9985712-EC86-4C21-8599-A0DA811254CB}">
      <dgm:prSet phldrT="[Tekst]" custT="1"/>
      <dgm:spPr/>
      <dgm:t>
        <a:bodyPr/>
        <a:lstStyle/>
        <a:p>
          <a:r>
            <a:rPr lang="en-US" sz="1100" b="1" dirty="0" smtClean="0">
              <a:latin typeface="Cambria" pitchFamily="18" charset="0"/>
            </a:rPr>
            <a:t>What are the source</a:t>
          </a:r>
          <a:r>
            <a:rPr lang="pl-PL" sz="1100" b="1" dirty="0" smtClean="0">
              <a:latin typeface="Cambria" pitchFamily="18" charset="0"/>
            </a:rPr>
            <a:t>s</a:t>
          </a:r>
          <a:r>
            <a:rPr lang="en-US" sz="1100" b="1" dirty="0" smtClean="0">
              <a:latin typeface="Cambria" pitchFamily="18" charset="0"/>
            </a:rPr>
            <a:t> of the gap?</a:t>
          </a:r>
          <a:endParaRPr lang="pl-PL" sz="1100" b="1" dirty="0">
            <a:latin typeface="Cambria" pitchFamily="18" charset="0"/>
          </a:endParaRPr>
        </a:p>
      </dgm:t>
    </dgm:pt>
    <dgm:pt modelId="{D6459426-B4BD-46B7-BB6E-0FC64B3B7E1F}" type="parTrans" cxnId="{B46FB8EF-114B-4D88-B037-1E75417C9356}">
      <dgm:prSet/>
      <dgm:spPr/>
      <dgm:t>
        <a:bodyPr/>
        <a:lstStyle/>
        <a:p>
          <a:endParaRPr lang="pl-PL"/>
        </a:p>
      </dgm:t>
    </dgm:pt>
    <dgm:pt modelId="{14802A45-0CA8-4678-A7BC-D7C8DF9E0620}" type="sibTrans" cxnId="{B46FB8EF-114B-4D88-B037-1E75417C9356}">
      <dgm:prSet/>
      <dgm:spPr/>
      <dgm:t>
        <a:bodyPr/>
        <a:lstStyle/>
        <a:p>
          <a:endParaRPr lang="pl-PL"/>
        </a:p>
      </dgm:t>
    </dgm:pt>
    <dgm:pt modelId="{57CBA3EC-DFB3-4026-8BC1-8C1A5A4D2AC2}">
      <dgm:prSet phldrT="[Tekst]" custT="1"/>
      <dgm:spPr/>
      <dgm:t>
        <a:bodyPr/>
        <a:lstStyle/>
        <a:p>
          <a:r>
            <a:rPr lang="en-US" sz="1100" b="1" dirty="0" smtClean="0">
              <a:latin typeface="Cambria" pitchFamily="18" charset="0"/>
            </a:rPr>
            <a:t>What effect did the earlier policies give?</a:t>
          </a:r>
          <a:endParaRPr lang="pl-PL" sz="1100" b="1" dirty="0">
            <a:latin typeface="Cambria" pitchFamily="18" charset="0"/>
          </a:endParaRPr>
        </a:p>
      </dgm:t>
    </dgm:pt>
    <dgm:pt modelId="{C31E3376-A054-4CC0-8392-AC75D4E76D2B}" type="parTrans" cxnId="{BC5B60C8-B4DB-4E92-BA9F-4E2F9FF9515B}">
      <dgm:prSet/>
      <dgm:spPr/>
      <dgm:t>
        <a:bodyPr/>
        <a:lstStyle/>
        <a:p>
          <a:endParaRPr lang="pl-PL"/>
        </a:p>
      </dgm:t>
    </dgm:pt>
    <dgm:pt modelId="{11DB22F7-6C67-4585-848A-86A4CF8BB20C}" type="sibTrans" cxnId="{BC5B60C8-B4DB-4E92-BA9F-4E2F9FF9515B}">
      <dgm:prSet/>
      <dgm:spPr/>
      <dgm:t>
        <a:bodyPr/>
        <a:lstStyle/>
        <a:p>
          <a:endParaRPr lang="pl-PL"/>
        </a:p>
      </dgm:t>
    </dgm:pt>
    <dgm:pt modelId="{4CF4F70C-A792-4285-947F-1EBEE72AC037}">
      <dgm:prSet phldrT="[Tekst]" custT="1"/>
      <dgm:spPr/>
      <dgm:t>
        <a:bodyPr/>
        <a:lstStyle/>
        <a:p>
          <a:r>
            <a:rPr lang="pl-PL" sz="1100" b="1" dirty="0" err="1" smtClean="0">
              <a:latin typeface="Cambria" pitchFamily="18" charset="0"/>
            </a:rPr>
            <a:t>What</a:t>
          </a:r>
          <a:r>
            <a:rPr lang="pl-PL" sz="1100" b="1" dirty="0" smtClean="0">
              <a:latin typeface="Cambria" pitchFamily="18" charset="0"/>
            </a:rPr>
            <a:t> was </a:t>
          </a:r>
          <a:r>
            <a:rPr lang="pl-PL" sz="1100" b="1" dirty="0" err="1" smtClean="0">
              <a:latin typeface="Cambria" pitchFamily="18" charset="0"/>
            </a:rPr>
            <a:t>tried</a:t>
          </a:r>
          <a:r>
            <a:rPr lang="pl-PL" sz="1100" b="1" dirty="0" smtClean="0">
              <a:latin typeface="Cambria" pitchFamily="18" charset="0"/>
            </a:rPr>
            <a:t> </a:t>
          </a:r>
          <a:r>
            <a:rPr lang="pl-PL" sz="1100" b="1" dirty="0" err="1" smtClean="0">
              <a:latin typeface="Cambria" pitchFamily="18" charset="0"/>
            </a:rPr>
            <a:t>before</a:t>
          </a:r>
          <a:r>
            <a:rPr lang="pl-PL" sz="1100" b="1" dirty="0" smtClean="0">
              <a:latin typeface="Cambria" pitchFamily="18" charset="0"/>
            </a:rPr>
            <a:t>?</a:t>
          </a:r>
          <a:endParaRPr lang="pl-PL" sz="1100" b="1" dirty="0">
            <a:latin typeface="Cambria" pitchFamily="18" charset="0"/>
          </a:endParaRPr>
        </a:p>
      </dgm:t>
    </dgm:pt>
    <dgm:pt modelId="{515128C4-C0A8-46C1-BED3-F1ADF8DEF17D}" type="parTrans" cxnId="{F31FA30B-398F-4EA1-86DB-7C212416FAC3}">
      <dgm:prSet/>
      <dgm:spPr/>
      <dgm:t>
        <a:bodyPr/>
        <a:lstStyle/>
        <a:p>
          <a:endParaRPr lang="pl-PL"/>
        </a:p>
      </dgm:t>
    </dgm:pt>
    <dgm:pt modelId="{98350778-0D7E-4DEA-A959-1AE2FA660DF8}" type="sibTrans" cxnId="{F31FA30B-398F-4EA1-86DB-7C212416FAC3}">
      <dgm:prSet/>
      <dgm:spPr/>
      <dgm:t>
        <a:bodyPr/>
        <a:lstStyle/>
        <a:p>
          <a:endParaRPr lang="pl-PL"/>
        </a:p>
      </dgm:t>
    </dgm:pt>
    <dgm:pt modelId="{3E05A6BE-D684-4117-8A98-3BC276F1B242}">
      <dgm:prSet phldrT="[Tekst]" custT="1"/>
      <dgm:spPr/>
      <dgm:t>
        <a:bodyPr/>
        <a:lstStyle/>
        <a:p>
          <a:r>
            <a:rPr lang="en-US" sz="1100" b="1" dirty="0" smtClean="0">
              <a:latin typeface="Cambria" pitchFamily="18" charset="0"/>
            </a:rPr>
            <a:t>What are the options for the government?</a:t>
          </a:r>
          <a:endParaRPr lang="pl-PL" sz="1100" b="1" dirty="0">
            <a:latin typeface="Cambria" pitchFamily="18" charset="0"/>
          </a:endParaRPr>
        </a:p>
      </dgm:t>
    </dgm:pt>
    <dgm:pt modelId="{D636FB97-9B2D-4EBF-AA59-BCD6E971C645}" type="parTrans" cxnId="{B3FBE8CB-AB33-4CC8-9FE1-524427BC4ABF}">
      <dgm:prSet/>
      <dgm:spPr/>
      <dgm:t>
        <a:bodyPr/>
        <a:lstStyle/>
        <a:p>
          <a:endParaRPr lang="pl-PL"/>
        </a:p>
      </dgm:t>
    </dgm:pt>
    <dgm:pt modelId="{DC17AE31-B2E0-49F5-B9B6-58A6FEAF6BD5}" type="sibTrans" cxnId="{B3FBE8CB-AB33-4CC8-9FE1-524427BC4ABF}">
      <dgm:prSet/>
      <dgm:spPr/>
      <dgm:t>
        <a:bodyPr/>
        <a:lstStyle/>
        <a:p>
          <a:endParaRPr lang="pl-PL"/>
        </a:p>
      </dgm:t>
    </dgm:pt>
    <dgm:pt modelId="{B6DBE6A5-01C8-44B4-8CEA-9F17B3EA1470}">
      <dgm:prSet phldrT="[Tekst]" custT="1"/>
      <dgm:spPr/>
      <dgm:t>
        <a:bodyPr/>
        <a:lstStyle/>
        <a:p>
          <a:r>
            <a:rPr lang="en-US" sz="1100" b="1" dirty="0" smtClean="0">
              <a:latin typeface="Cambria" pitchFamily="18" charset="0"/>
            </a:rPr>
            <a:t>What are the main causes of the gap?</a:t>
          </a:r>
          <a:endParaRPr lang="pl-PL" sz="1100" b="1" dirty="0">
            <a:latin typeface="Cambria" pitchFamily="18" charset="0"/>
          </a:endParaRPr>
        </a:p>
      </dgm:t>
    </dgm:pt>
    <dgm:pt modelId="{B65966A1-75D3-419D-9819-F20A46538AE5}" type="parTrans" cxnId="{CBF9B46E-257E-48C9-96EE-02E086DD202D}">
      <dgm:prSet/>
      <dgm:spPr/>
      <dgm:t>
        <a:bodyPr/>
        <a:lstStyle/>
        <a:p>
          <a:endParaRPr lang="pl-PL"/>
        </a:p>
      </dgm:t>
    </dgm:pt>
    <dgm:pt modelId="{4051D1DC-A64A-47E0-828C-FD6884F3D932}" type="sibTrans" cxnId="{CBF9B46E-257E-48C9-96EE-02E086DD202D}">
      <dgm:prSet/>
      <dgm:spPr/>
      <dgm:t>
        <a:bodyPr/>
        <a:lstStyle/>
        <a:p>
          <a:endParaRPr lang="pl-PL"/>
        </a:p>
      </dgm:t>
    </dgm:pt>
    <dgm:pt modelId="{53492782-E4B0-4BEA-9DD8-F990B8B35C66}">
      <dgm:prSet phldrT="[Tekst]" custT="1"/>
      <dgm:spPr/>
      <dgm:t>
        <a:bodyPr/>
        <a:lstStyle/>
        <a:p>
          <a:r>
            <a:rPr lang="en-US" sz="1100" b="1" dirty="0" smtClean="0">
              <a:latin typeface="Cambria" pitchFamily="18" charset="0"/>
            </a:rPr>
            <a:t>What other factors cause or mitigate the gap?</a:t>
          </a:r>
          <a:endParaRPr lang="pl-PL" sz="1100" b="1" dirty="0">
            <a:latin typeface="Cambria" pitchFamily="18" charset="0"/>
          </a:endParaRPr>
        </a:p>
      </dgm:t>
    </dgm:pt>
    <dgm:pt modelId="{3899D233-BF62-41E3-BBE5-5576D58473F8}" type="parTrans" cxnId="{56DC717B-3037-4709-99BA-17F5036A654D}">
      <dgm:prSet/>
      <dgm:spPr/>
      <dgm:t>
        <a:bodyPr/>
        <a:lstStyle/>
        <a:p>
          <a:endParaRPr lang="pl-PL"/>
        </a:p>
      </dgm:t>
    </dgm:pt>
    <dgm:pt modelId="{0A845BB1-73AD-4AFF-AA47-E01682DDBF81}" type="sibTrans" cxnId="{56DC717B-3037-4709-99BA-17F5036A654D}">
      <dgm:prSet/>
      <dgm:spPr/>
      <dgm:t>
        <a:bodyPr/>
        <a:lstStyle/>
        <a:p>
          <a:endParaRPr lang="pl-PL"/>
        </a:p>
      </dgm:t>
    </dgm:pt>
    <dgm:pt modelId="{619387FB-657B-4D18-93FC-D53034FE7E6D}">
      <dgm:prSet phldrT="[Tekst]" custT="1"/>
      <dgm:spPr/>
      <dgm:t>
        <a:bodyPr/>
        <a:lstStyle/>
        <a:p>
          <a:r>
            <a:rPr lang="en-US" sz="1100" b="1" dirty="0" smtClean="0">
              <a:latin typeface="Cambria" pitchFamily="18" charset="0"/>
            </a:rPr>
            <a:t>What are the couplings and the dynamics of the gap?</a:t>
          </a:r>
          <a:endParaRPr lang="pl-PL" sz="1100" b="1" dirty="0">
            <a:latin typeface="Cambria" pitchFamily="18" charset="0"/>
          </a:endParaRPr>
        </a:p>
      </dgm:t>
    </dgm:pt>
    <dgm:pt modelId="{9A2EDF03-6FA3-4625-B001-99D812C0DF7D}" type="parTrans" cxnId="{44FD0319-9496-4F4C-B05D-BDACD4971259}">
      <dgm:prSet/>
      <dgm:spPr/>
      <dgm:t>
        <a:bodyPr/>
        <a:lstStyle/>
        <a:p>
          <a:endParaRPr lang="pl-PL"/>
        </a:p>
      </dgm:t>
    </dgm:pt>
    <dgm:pt modelId="{95EB89E5-499F-4705-BA8B-958CC1F59B59}" type="sibTrans" cxnId="{44FD0319-9496-4F4C-B05D-BDACD4971259}">
      <dgm:prSet/>
      <dgm:spPr/>
      <dgm:t>
        <a:bodyPr/>
        <a:lstStyle/>
        <a:p>
          <a:endParaRPr lang="pl-PL"/>
        </a:p>
      </dgm:t>
    </dgm:pt>
    <dgm:pt modelId="{1EE2112B-5DA3-4EDE-AD26-53F63853545E}">
      <dgm:prSet phldrT="[Tekst]" custT="1"/>
      <dgm:spPr/>
      <dgm:t>
        <a:bodyPr/>
        <a:lstStyle/>
        <a:p>
          <a:r>
            <a:rPr lang="en-US" sz="1100" b="1" dirty="0" smtClean="0">
              <a:latin typeface="Cambria" pitchFamily="18" charset="0"/>
            </a:rPr>
            <a:t>What new instruments can be introduced?</a:t>
          </a:r>
          <a:endParaRPr lang="pl-PL" sz="1100" b="1" dirty="0">
            <a:latin typeface="Cambria" pitchFamily="18" charset="0"/>
          </a:endParaRPr>
        </a:p>
      </dgm:t>
    </dgm:pt>
    <dgm:pt modelId="{C1B7EFAF-215B-478D-B661-E413CBEA15CB}" type="parTrans" cxnId="{915668B0-E5E6-4827-B062-83454F448598}">
      <dgm:prSet/>
      <dgm:spPr/>
      <dgm:t>
        <a:bodyPr/>
        <a:lstStyle/>
        <a:p>
          <a:endParaRPr lang="pl-PL"/>
        </a:p>
      </dgm:t>
    </dgm:pt>
    <dgm:pt modelId="{D97B3556-767F-4EA6-A280-A84F7F22B812}" type="sibTrans" cxnId="{915668B0-E5E6-4827-B062-83454F448598}">
      <dgm:prSet/>
      <dgm:spPr/>
      <dgm:t>
        <a:bodyPr/>
        <a:lstStyle/>
        <a:p>
          <a:endParaRPr lang="pl-PL"/>
        </a:p>
      </dgm:t>
    </dgm:pt>
    <dgm:pt modelId="{DB485279-5A8E-47AD-8B39-D75A8542239F}">
      <dgm:prSet phldrT="[Tekst]" custT="1"/>
      <dgm:spPr/>
      <dgm:t>
        <a:bodyPr/>
        <a:lstStyle/>
        <a:p>
          <a:r>
            <a:rPr lang="en-US" sz="1100" b="1" dirty="0" smtClean="0">
              <a:latin typeface="Cambria" pitchFamily="18" charset="0"/>
            </a:rPr>
            <a:t>What opinions are flowing from NGOs, OECD, consultations?</a:t>
          </a:r>
          <a:endParaRPr lang="pl-PL" sz="1100" b="1" dirty="0">
            <a:latin typeface="Cambria" pitchFamily="18" charset="0"/>
          </a:endParaRPr>
        </a:p>
      </dgm:t>
    </dgm:pt>
    <dgm:pt modelId="{2D0E2E41-7532-422A-AABE-A38908C3B2B9}" type="parTrans" cxnId="{4DEAF7AE-6817-461B-8688-426B0BB0B995}">
      <dgm:prSet/>
      <dgm:spPr/>
      <dgm:t>
        <a:bodyPr/>
        <a:lstStyle/>
        <a:p>
          <a:endParaRPr lang="pl-PL"/>
        </a:p>
      </dgm:t>
    </dgm:pt>
    <dgm:pt modelId="{B0C48E67-02F5-4BC2-9D6A-5C7CB65DF784}" type="sibTrans" cxnId="{4DEAF7AE-6817-461B-8688-426B0BB0B995}">
      <dgm:prSet/>
      <dgm:spPr/>
      <dgm:t>
        <a:bodyPr/>
        <a:lstStyle/>
        <a:p>
          <a:endParaRPr lang="pl-PL"/>
        </a:p>
      </dgm:t>
    </dgm:pt>
    <dgm:pt modelId="{8F539040-7F28-4BFC-8D8B-4C6237579E74}">
      <dgm:prSet phldrT="[Tekst]" custT="1"/>
      <dgm:spPr/>
      <dgm:t>
        <a:bodyPr/>
        <a:lstStyle/>
        <a:p>
          <a:r>
            <a:rPr lang="en-US" sz="1100" b="1" dirty="0" smtClean="0">
              <a:latin typeface="Cambria" pitchFamily="18" charset="0"/>
            </a:rPr>
            <a:t>Goals, tasks, </a:t>
          </a:r>
          <a:r>
            <a:rPr lang="pl-PL" sz="1100" b="1" dirty="0" err="1" smtClean="0">
              <a:latin typeface="Cambria" pitchFamily="18" charset="0"/>
            </a:rPr>
            <a:t>indicators</a:t>
          </a:r>
          <a:r>
            <a:rPr lang="en-US" sz="1100" b="1" dirty="0" smtClean="0">
              <a:latin typeface="Cambria" pitchFamily="18" charset="0"/>
            </a:rPr>
            <a:t>, scope, target group</a:t>
          </a:r>
          <a:endParaRPr lang="pl-PL" sz="1100" b="1" dirty="0">
            <a:latin typeface="Cambria" pitchFamily="18" charset="0"/>
          </a:endParaRPr>
        </a:p>
      </dgm:t>
    </dgm:pt>
    <dgm:pt modelId="{BA1DD49E-8E80-4F9E-9918-894B2B088895}" type="parTrans" cxnId="{871A3213-DF5B-46FF-895A-3D969DF81518}">
      <dgm:prSet/>
      <dgm:spPr/>
      <dgm:t>
        <a:bodyPr/>
        <a:lstStyle/>
        <a:p>
          <a:endParaRPr lang="pl-PL"/>
        </a:p>
      </dgm:t>
    </dgm:pt>
    <dgm:pt modelId="{2D68D4E4-D28E-466B-B6CF-45A08807A0F8}" type="sibTrans" cxnId="{871A3213-DF5B-46FF-895A-3D969DF81518}">
      <dgm:prSet/>
      <dgm:spPr/>
      <dgm:t>
        <a:bodyPr/>
        <a:lstStyle/>
        <a:p>
          <a:endParaRPr lang="pl-PL"/>
        </a:p>
      </dgm:t>
    </dgm:pt>
    <dgm:pt modelId="{B4112FE8-CCC3-4EB5-A043-D067F8CA24BD}">
      <dgm:prSet phldrT="[Tekst]" custT="1"/>
      <dgm:spPr/>
      <dgm:t>
        <a:bodyPr/>
        <a:lstStyle/>
        <a:p>
          <a:r>
            <a:rPr lang="pl-PL" sz="1100" b="1" dirty="0" err="1" smtClean="0">
              <a:latin typeface="Cambria" pitchFamily="18" charset="0"/>
            </a:rPr>
            <a:t>Costs</a:t>
          </a:r>
          <a:r>
            <a:rPr lang="pl-PL" sz="1100" b="1" dirty="0" smtClean="0">
              <a:latin typeface="Cambria" pitchFamily="18" charset="0"/>
            </a:rPr>
            <a:t> and </a:t>
          </a:r>
          <a:r>
            <a:rPr lang="pl-PL" sz="1100" b="1" dirty="0" err="1" smtClean="0">
              <a:latin typeface="Cambria" pitchFamily="18" charset="0"/>
            </a:rPr>
            <a:t>benefits</a:t>
          </a:r>
          <a:endParaRPr lang="pl-PL" sz="1100" b="1" dirty="0">
            <a:latin typeface="Cambria" pitchFamily="18" charset="0"/>
          </a:endParaRPr>
        </a:p>
      </dgm:t>
    </dgm:pt>
    <dgm:pt modelId="{94E452B0-EFBF-49BF-8EB3-56FF8ADE4036}" type="parTrans" cxnId="{C2D26821-E538-4DFB-9733-C0D04AF38669}">
      <dgm:prSet/>
      <dgm:spPr/>
      <dgm:t>
        <a:bodyPr/>
        <a:lstStyle/>
        <a:p>
          <a:endParaRPr lang="pl-PL"/>
        </a:p>
      </dgm:t>
    </dgm:pt>
    <dgm:pt modelId="{FD1897F3-8E45-4B10-B6BE-5E0303ED90F2}" type="sibTrans" cxnId="{C2D26821-E538-4DFB-9733-C0D04AF38669}">
      <dgm:prSet/>
      <dgm:spPr/>
      <dgm:t>
        <a:bodyPr/>
        <a:lstStyle/>
        <a:p>
          <a:endParaRPr lang="pl-PL"/>
        </a:p>
      </dgm:t>
    </dgm:pt>
    <dgm:pt modelId="{1DEF939A-3D78-4A61-9E55-5A0B2314088D}">
      <dgm:prSet phldrT="[Tekst]" custT="1"/>
      <dgm:spPr/>
      <dgm:t>
        <a:bodyPr/>
        <a:lstStyle/>
        <a:p>
          <a:r>
            <a:rPr lang="pl-PL" sz="1100" b="1" dirty="0" err="1" smtClean="0">
              <a:latin typeface="Cambria" pitchFamily="18" charset="0"/>
            </a:rPr>
            <a:t>Expected</a:t>
          </a:r>
          <a:r>
            <a:rPr lang="pl-PL" sz="1100" b="1" dirty="0" smtClean="0">
              <a:latin typeface="Cambria" pitchFamily="18" charset="0"/>
            </a:rPr>
            <a:t> </a:t>
          </a:r>
          <a:r>
            <a:rPr lang="pl-PL" sz="1100" b="1" dirty="0" err="1" smtClean="0">
              <a:latin typeface="Cambria" pitchFamily="18" charset="0"/>
            </a:rPr>
            <a:t>results</a:t>
          </a:r>
          <a:r>
            <a:rPr lang="pl-PL" sz="1100" b="1" dirty="0" smtClean="0">
              <a:latin typeface="Cambria" pitchFamily="18" charset="0"/>
            </a:rPr>
            <a:t> and </a:t>
          </a:r>
          <a:r>
            <a:rPr lang="pl-PL" sz="1100" b="1" dirty="0" err="1" smtClean="0">
              <a:latin typeface="Cambria" pitchFamily="18" charset="0"/>
            </a:rPr>
            <a:t>impacts</a:t>
          </a:r>
          <a:endParaRPr lang="pl-PL" sz="1100" b="1" dirty="0">
            <a:latin typeface="Cambria" pitchFamily="18" charset="0"/>
          </a:endParaRPr>
        </a:p>
      </dgm:t>
    </dgm:pt>
    <dgm:pt modelId="{352B8021-51EA-45D7-9663-32D88F2E9D63}" type="parTrans" cxnId="{C4ADDD42-77B1-4BBE-AFBA-E1F2AD7ACB1F}">
      <dgm:prSet/>
      <dgm:spPr/>
      <dgm:t>
        <a:bodyPr/>
        <a:lstStyle/>
        <a:p>
          <a:endParaRPr lang="pl-PL"/>
        </a:p>
      </dgm:t>
    </dgm:pt>
    <dgm:pt modelId="{C88225FF-3FF2-496D-99A6-2EEE47E8198E}" type="sibTrans" cxnId="{C4ADDD42-77B1-4BBE-AFBA-E1F2AD7ACB1F}">
      <dgm:prSet/>
      <dgm:spPr/>
      <dgm:t>
        <a:bodyPr/>
        <a:lstStyle/>
        <a:p>
          <a:endParaRPr lang="pl-PL"/>
        </a:p>
      </dgm:t>
    </dgm:pt>
    <dgm:pt modelId="{73D34454-7047-4BA6-B1C2-39A9F5533541}" type="pres">
      <dgm:prSet presAssocID="{C62B0706-202F-494E-9B6D-2107AB96A191}" presName="diagram" presStyleCnt="0">
        <dgm:presLayoutVars>
          <dgm:chPref val="1"/>
          <dgm:dir/>
          <dgm:animOne val="branch"/>
          <dgm:animLvl val="lvl"/>
          <dgm:resizeHandles val="exact"/>
        </dgm:presLayoutVars>
      </dgm:prSet>
      <dgm:spPr/>
      <dgm:t>
        <a:bodyPr/>
        <a:lstStyle/>
        <a:p>
          <a:endParaRPr lang="pl-PL"/>
        </a:p>
      </dgm:t>
    </dgm:pt>
    <dgm:pt modelId="{809DE820-284F-454F-9587-94C2D7692EE9}" type="pres">
      <dgm:prSet presAssocID="{3CFE374F-4220-44CD-9438-AD53F7FBAE48}" presName="root1" presStyleCnt="0"/>
      <dgm:spPr/>
    </dgm:pt>
    <dgm:pt modelId="{6F35A840-3C5E-4443-AD8F-AAAD682B8BD7}" type="pres">
      <dgm:prSet presAssocID="{3CFE374F-4220-44CD-9438-AD53F7FBAE48}" presName="LevelOneTextNode" presStyleLbl="node0" presStyleIdx="0" presStyleCnt="1" custScaleX="133514" custScaleY="156329" custLinFactX="-65406" custLinFactNeighborX="-100000" custLinFactNeighborY="-1546">
        <dgm:presLayoutVars>
          <dgm:chPref val="3"/>
        </dgm:presLayoutVars>
      </dgm:prSet>
      <dgm:spPr/>
      <dgm:t>
        <a:bodyPr/>
        <a:lstStyle/>
        <a:p>
          <a:endParaRPr lang="pl-PL"/>
        </a:p>
      </dgm:t>
    </dgm:pt>
    <dgm:pt modelId="{07BB1A9E-6050-4905-826C-17A01DA3838F}" type="pres">
      <dgm:prSet presAssocID="{3CFE374F-4220-44CD-9438-AD53F7FBAE48}" presName="level2hierChild" presStyleCnt="0"/>
      <dgm:spPr/>
    </dgm:pt>
    <dgm:pt modelId="{F39973FB-409C-493D-A310-1B4BB61C2A74}" type="pres">
      <dgm:prSet presAssocID="{FF3E859E-D1F6-475E-BEE3-C1FD42D70E30}" presName="conn2-1" presStyleLbl="parChTrans1D2" presStyleIdx="0" presStyleCnt="4"/>
      <dgm:spPr/>
      <dgm:t>
        <a:bodyPr/>
        <a:lstStyle/>
        <a:p>
          <a:endParaRPr lang="pl-PL"/>
        </a:p>
      </dgm:t>
    </dgm:pt>
    <dgm:pt modelId="{98595600-8B12-4253-A617-1030D58766DB}" type="pres">
      <dgm:prSet presAssocID="{FF3E859E-D1F6-475E-BEE3-C1FD42D70E30}" presName="connTx" presStyleLbl="parChTrans1D2" presStyleIdx="0" presStyleCnt="4"/>
      <dgm:spPr/>
      <dgm:t>
        <a:bodyPr/>
        <a:lstStyle/>
        <a:p>
          <a:endParaRPr lang="pl-PL"/>
        </a:p>
      </dgm:t>
    </dgm:pt>
    <dgm:pt modelId="{EEBB251E-4657-4A28-87F7-036472556113}" type="pres">
      <dgm:prSet presAssocID="{902CED21-4404-43FC-BE9A-3E0FF6C1260D}" presName="root2" presStyleCnt="0"/>
      <dgm:spPr/>
    </dgm:pt>
    <dgm:pt modelId="{800A99E6-D9B0-4877-8AF4-49199400C11D}" type="pres">
      <dgm:prSet presAssocID="{902CED21-4404-43FC-BE9A-3E0FF6C1260D}" presName="LevelTwoTextNode" presStyleLbl="node2" presStyleIdx="0" presStyleCnt="4" custScaleX="101652">
        <dgm:presLayoutVars>
          <dgm:chPref val="3"/>
        </dgm:presLayoutVars>
      </dgm:prSet>
      <dgm:spPr/>
      <dgm:t>
        <a:bodyPr/>
        <a:lstStyle/>
        <a:p>
          <a:endParaRPr lang="pl-PL"/>
        </a:p>
      </dgm:t>
    </dgm:pt>
    <dgm:pt modelId="{6567E871-0298-4F7C-8968-A4CF45B40271}" type="pres">
      <dgm:prSet presAssocID="{902CED21-4404-43FC-BE9A-3E0FF6C1260D}" presName="level3hierChild" presStyleCnt="0"/>
      <dgm:spPr/>
    </dgm:pt>
    <dgm:pt modelId="{6A99682E-B843-46A9-AEC6-595FD9369F2E}" type="pres">
      <dgm:prSet presAssocID="{1EC77720-5BA0-4F20-9DB1-05E2B2C14280}" presName="conn2-1" presStyleLbl="parChTrans1D3" presStyleIdx="0" presStyleCnt="7"/>
      <dgm:spPr/>
      <dgm:t>
        <a:bodyPr/>
        <a:lstStyle/>
        <a:p>
          <a:endParaRPr lang="pl-PL"/>
        </a:p>
      </dgm:t>
    </dgm:pt>
    <dgm:pt modelId="{57EF6FA9-ACED-4580-B28F-47844DE16DEC}" type="pres">
      <dgm:prSet presAssocID="{1EC77720-5BA0-4F20-9DB1-05E2B2C14280}" presName="connTx" presStyleLbl="parChTrans1D3" presStyleIdx="0" presStyleCnt="7"/>
      <dgm:spPr/>
      <dgm:t>
        <a:bodyPr/>
        <a:lstStyle/>
        <a:p>
          <a:endParaRPr lang="pl-PL"/>
        </a:p>
      </dgm:t>
    </dgm:pt>
    <dgm:pt modelId="{859E6064-6C80-4E68-81F6-1B13DC7EEB1D}" type="pres">
      <dgm:prSet presAssocID="{582C9BA2-8F50-4E41-ABB4-2091D975C3C1}" presName="root2" presStyleCnt="0"/>
      <dgm:spPr/>
    </dgm:pt>
    <dgm:pt modelId="{E4939547-2B87-41C9-93D5-988CDF3C1098}" type="pres">
      <dgm:prSet presAssocID="{582C9BA2-8F50-4E41-ABB4-2091D975C3C1}" presName="LevelTwoTextNode" presStyleLbl="node3" presStyleIdx="0" presStyleCnt="7" custScaleX="184002">
        <dgm:presLayoutVars>
          <dgm:chPref val="3"/>
        </dgm:presLayoutVars>
      </dgm:prSet>
      <dgm:spPr/>
      <dgm:t>
        <a:bodyPr/>
        <a:lstStyle/>
        <a:p>
          <a:endParaRPr lang="pl-PL"/>
        </a:p>
      </dgm:t>
    </dgm:pt>
    <dgm:pt modelId="{398F9734-D15A-46DE-B158-A6351735EAB3}" type="pres">
      <dgm:prSet presAssocID="{582C9BA2-8F50-4E41-ABB4-2091D975C3C1}" presName="level3hierChild" presStyleCnt="0"/>
      <dgm:spPr/>
    </dgm:pt>
    <dgm:pt modelId="{06F6099B-621A-4C8A-9FDE-D56947332987}" type="pres">
      <dgm:prSet presAssocID="{D6459426-B4BD-46B7-BB6E-0FC64B3B7E1F}" presName="conn2-1" presStyleLbl="parChTrans1D2" presStyleIdx="1" presStyleCnt="4"/>
      <dgm:spPr/>
      <dgm:t>
        <a:bodyPr/>
        <a:lstStyle/>
        <a:p>
          <a:endParaRPr lang="pl-PL"/>
        </a:p>
      </dgm:t>
    </dgm:pt>
    <dgm:pt modelId="{87477FA3-CEC1-486D-9974-24130D11C3D1}" type="pres">
      <dgm:prSet presAssocID="{D6459426-B4BD-46B7-BB6E-0FC64B3B7E1F}" presName="connTx" presStyleLbl="parChTrans1D2" presStyleIdx="1" presStyleCnt="4"/>
      <dgm:spPr/>
      <dgm:t>
        <a:bodyPr/>
        <a:lstStyle/>
        <a:p>
          <a:endParaRPr lang="pl-PL"/>
        </a:p>
      </dgm:t>
    </dgm:pt>
    <dgm:pt modelId="{5641A279-187E-470B-A596-ABC9CF830402}" type="pres">
      <dgm:prSet presAssocID="{F9985712-EC86-4C21-8599-A0DA811254CB}" presName="root2" presStyleCnt="0"/>
      <dgm:spPr/>
    </dgm:pt>
    <dgm:pt modelId="{C0BA41F0-D5F4-40DB-9F39-7239E01BFB26}" type="pres">
      <dgm:prSet presAssocID="{F9985712-EC86-4C21-8599-A0DA811254CB}" presName="LevelTwoTextNode" presStyleLbl="node2" presStyleIdx="1" presStyleCnt="4" custScaleY="146800">
        <dgm:presLayoutVars>
          <dgm:chPref val="3"/>
        </dgm:presLayoutVars>
      </dgm:prSet>
      <dgm:spPr/>
      <dgm:t>
        <a:bodyPr/>
        <a:lstStyle/>
        <a:p>
          <a:endParaRPr lang="pl-PL"/>
        </a:p>
      </dgm:t>
    </dgm:pt>
    <dgm:pt modelId="{69ED457A-8191-40B5-9489-5AF9FC224B3F}" type="pres">
      <dgm:prSet presAssocID="{F9985712-EC86-4C21-8599-A0DA811254CB}" presName="level3hierChild" presStyleCnt="0"/>
      <dgm:spPr/>
    </dgm:pt>
    <dgm:pt modelId="{A6AFD05D-FF8F-40BE-90EE-BB08851840FC}" type="pres">
      <dgm:prSet presAssocID="{B65966A1-75D3-419D-9819-F20A46538AE5}" presName="conn2-1" presStyleLbl="parChTrans1D3" presStyleIdx="1" presStyleCnt="7"/>
      <dgm:spPr/>
      <dgm:t>
        <a:bodyPr/>
        <a:lstStyle/>
        <a:p>
          <a:endParaRPr lang="pl-PL"/>
        </a:p>
      </dgm:t>
    </dgm:pt>
    <dgm:pt modelId="{4D16FF5E-47D6-4D64-BC9D-9C9887098ECC}" type="pres">
      <dgm:prSet presAssocID="{B65966A1-75D3-419D-9819-F20A46538AE5}" presName="connTx" presStyleLbl="parChTrans1D3" presStyleIdx="1" presStyleCnt="7"/>
      <dgm:spPr/>
      <dgm:t>
        <a:bodyPr/>
        <a:lstStyle/>
        <a:p>
          <a:endParaRPr lang="pl-PL"/>
        </a:p>
      </dgm:t>
    </dgm:pt>
    <dgm:pt modelId="{479ADFAD-2717-48B1-A0F6-9D38A0789DD2}" type="pres">
      <dgm:prSet presAssocID="{B6DBE6A5-01C8-44B4-8CEA-9F17B3EA1470}" presName="root2" presStyleCnt="0"/>
      <dgm:spPr/>
    </dgm:pt>
    <dgm:pt modelId="{D414239C-73FC-48BC-82BE-263D4C0D3C49}" type="pres">
      <dgm:prSet presAssocID="{B6DBE6A5-01C8-44B4-8CEA-9F17B3EA1470}" presName="LevelTwoTextNode" presStyleLbl="node3" presStyleIdx="1" presStyleCnt="7" custScaleX="159954">
        <dgm:presLayoutVars>
          <dgm:chPref val="3"/>
        </dgm:presLayoutVars>
      </dgm:prSet>
      <dgm:spPr/>
      <dgm:t>
        <a:bodyPr/>
        <a:lstStyle/>
        <a:p>
          <a:endParaRPr lang="pl-PL"/>
        </a:p>
      </dgm:t>
    </dgm:pt>
    <dgm:pt modelId="{AAF95361-0011-4A01-9540-41D796642374}" type="pres">
      <dgm:prSet presAssocID="{B6DBE6A5-01C8-44B4-8CEA-9F17B3EA1470}" presName="level3hierChild" presStyleCnt="0"/>
      <dgm:spPr/>
    </dgm:pt>
    <dgm:pt modelId="{B227F1A9-48B5-4937-B6D0-382185F1C39A}" type="pres">
      <dgm:prSet presAssocID="{3899D233-BF62-41E3-BBE5-5576D58473F8}" presName="conn2-1" presStyleLbl="parChTrans1D3" presStyleIdx="2" presStyleCnt="7"/>
      <dgm:spPr/>
      <dgm:t>
        <a:bodyPr/>
        <a:lstStyle/>
        <a:p>
          <a:endParaRPr lang="pl-PL"/>
        </a:p>
      </dgm:t>
    </dgm:pt>
    <dgm:pt modelId="{E4A8DF12-42D4-4C92-8BF9-6CE8EADC66C1}" type="pres">
      <dgm:prSet presAssocID="{3899D233-BF62-41E3-BBE5-5576D58473F8}" presName="connTx" presStyleLbl="parChTrans1D3" presStyleIdx="2" presStyleCnt="7"/>
      <dgm:spPr/>
      <dgm:t>
        <a:bodyPr/>
        <a:lstStyle/>
        <a:p>
          <a:endParaRPr lang="pl-PL"/>
        </a:p>
      </dgm:t>
    </dgm:pt>
    <dgm:pt modelId="{7C368B3F-318C-4FC1-9E75-2FA99051CB11}" type="pres">
      <dgm:prSet presAssocID="{53492782-E4B0-4BEA-9DD8-F990B8B35C66}" presName="root2" presStyleCnt="0"/>
      <dgm:spPr/>
    </dgm:pt>
    <dgm:pt modelId="{6474152E-6491-447D-95B7-C4473574C786}" type="pres">
      <dgm:prSet presAssocID="{53492782-E4B0-4BEA-9DD8-F990B8B35C66}" presName="LevelTwoTextNode" presStyleLbl="node3" presStyleIdx="2" presStyleCnt="7" custScaleX="156864" custScaleY="122102">
        <dgm:presLayoutVars>
          <dgm:chPref val="3"/>
        </dgm:presLayoutVars>
      </dgm:prSet>
      <dgm:spPr/>
      <dgm:t>
        <a:bodyPr/>
        <a:lstStyle/>
        <a:p>
          <a:endParaRPr lang="pl-PL"/>
        </a:p>
      </dgm:t>
    </dgm:pt>
    <dgm:pt modelId="{CA20C103-CA10-4CC9-8DF5-6604A55861F1}" type="pres">
      <dgm:prSet presAssocID="{53492782-E4B0-4BEA-9DD8-F990B8B35C66}" presName="level3hierChild" presStyleCnt="0"/>
      <dgm:spPr/>
    </dgm:pt>
    <dgm:pt modelId="{3D7FD309-CB14-401E-AF1D-8EA83DC9ECD6}" type="pres">
      <dgm:prSet presAssocID="{9A2EDF03-6FA3-4625-B001-99D812C0DF7D}" presName="conn2-1" presStyleLbl="parChTrans1D3" presStyleIdx="3" presStyleCnt="7"/>
      <dgm:spPr/>
      <dgm:t>
        <a:bodyPr/>
        <a:lstStyle/>
        <a:p>
          <a:endParaRPr lang="pl-PL"/>
        </a:p>
      </dgm:t>
    </dgm:pt>
    <dgm:pt modelId="{2A5E59FC-578B-4530-B061-894D2CB6CD32}" type="pres">
      <dgm:prSet presAssocID="{9A2EDF03-6FA3-4625-B001-99D812C0DF7D}" presName="connTx" presStyleLbl="parChTrans1D3" presStyleIdx="3" presStyleCnt="7"/>
      <dgm:spPr/>
      <dgm:t>
        <a:bodyPr/>
        <a:lstStyle/>
        <a:p>
          <a:endParaRPr lang="pl-PL"/>
        </a:p>
      </dgm:t>
    </dgm:pt>
    <dgm:pt modelId="{E5E4900F-22A7-4E74-9415-CCE30B603E5F}" type="pres">
      <dgm:prSet presAssocID="{619387FB-657B-4D18-93FC-D53034FE7E6D}" presName="root2" presStyleCnt="0"/>
      <dgm:spPr/>
    </dgm:pt>
    <dgm:pt modelId="{193F4245-F91A-4865-BB3E-91FFC7D8EEE6}" type="pres">
      <dgm:prSet presAssocID="{619387FB-657B-4D18-93FC-D53034FE7E6D}" presName="LevelTwoTextNode" presStyleLbl="node3" presStyleIdx="3" presStyleCnt="7" custScaleX="158409">
        <dgm:presLayoutVars>
          <dgm:chPref val="3"/>
        </dgm:presLayoutVars>
      </dgm:prSet>
      <dgm:spPr/>
      <dgm:t>
        <a:bodyPr/>
        <a:lstStyle/>
        <a:p>
          <a:endParaRPr lang="pl-PL"/>
        </a:p>
      </dgm:t>
    </dgm:pt>
    <dgm:pt modelId="{9CF7D220-233A-4589-BB1F-249442D50188}" type="pres">
      <dgm:prSet presAssocID="{619387FB-657B-4D18-93FC-D53034FE7E6D}" presName="level3hierChild" presStyleCnt="0"/>
      <dgm:spPr/>
    </dgm:pt>
    <dgm:pt modelId="{A624A9AE-79E9-437C-A2EB-A865388C11ED}" type="pres">
      <dgm:prSet presAssocID="{D636FB97-9B2D-4EBF-AA59-BCD6E971C645}" presName="conn2-1" presStyleLbl="parChTrans1D2" presStyleIdx="2" presStyleCnt="4"/>
      <dgm:spPr/>
      <dgm:t>
        <a:bodyPr/>
        <a:lstStyle/>
        <a:p>
          <a:endParaRPr lang="pl-PL"/>
        </a:p>
      </dgm:t>
    </dgm:pt>
    <dgm:pt modelId="{E53AEF92-1F97-4317-B856-F2AF93501E3E}" type="pres">
      <dgm:prSet presAssocID="{D636FB97-9B2D-4EBF-AA59-BCD6E971C645}" presName="connTx" presStyleLbl="parChTrans1D2" presStyleIdx="2" presStyleCnt="4"/>
      <dgm:spPr/>
      <dgm:t>
        <a:bodyPr/>
        <a:lstStyle/>
        <a:p>
          <a:endParaRPr lang="pl-PL"/>
        </a:p>
      </dgm:t>
    </dgm:pt>
    <dgm:pt modelId="{A972E89B-6613-4D41-90DE-792314C52557}" type="pres">
      <dgm:prSet presAssocID="{3E05A6BE-D684-4117-8A98-3BC276F1B242}" presName="root2" presStyleCnt="0"/>
      <dgm:spPr/>
    </dgm:pt>
    <dgm:pt modelId="{DC95E84E-094B-45CE-BEC8-2D2BF14BE2D4}" type="pres">
      <dgm:prSet presAssocID="{3E05A6BE-D684-4117-8A98-3BC276F1B242}" presName="LevelTwoTextNode" presStyleLbl="node2" presStyleIdx="2" presStyleCnt="4" custScaleY="137398">
        <dgm:presLayoutVars>
          <dgm:chPref val="3"/>
        </dgm:presLayoutVars>
      </dgm:prSet>
      <dgm:spPr/>
      <dgm:t>
        <a:bodyPr/>
        <a:lstStyle/>
        <a:p>
          <a:endParaRPr lang="pl-PL"/>
        </a:p>
      </dgm:t>
    </dgm:pt>
    <dgm:pt modelId="{F85805AB-2940-462A-9040-CC0B3FCA0BFA}" type="pres">
      <dgm:prSet presAssocID="{3E05A6BE-D684-4117-8A98-3BC276F1B242}" presName="level3hierChild" presStyleCnt="0"/>
      <dgm:spPr/>
    </dgm:pt>
    <dgm:pt modelId="{6DB5205A-AC52-49D2-8A3C-C42FBF674B78}" type="pres">
      <dgm:prSet presAssocID="{C1B7EFAF-215B-478D-B661-E413CBEA15CB}" presName="conn2-1" presStyleLbl="parChTrans1D3" presStyleIdx="4" presStyleCnt="7"/>
      <dgm:spPr/>
      <dgm:t>
        <a:bodyPr/>
        <a:lstStyle/>
        <a:p>
          <a:endParaRPr lang="pl-PL"/>
        </a:p>
      </dgm:t>
    </dgm:pt>
    <dgm:pt modelId="{C59E3E1B-DB91-4C40-AC44-24440B53D26E}" type="pres">
      <dgm:prSet presAssocID="{C1B7EFAF-215B-478D-B661-E413CBEA15CB}" presName="connTx" presStyleLbl="parChTrans1D3" presStyleIdx="4" presStyleCnt="7"/>
      <dgm:spPr/>
      <dgm:t>
        <a:bodyPr/>
        <a:lstStyle/>
        <a:p>
          <a:endParaRPr lang="pl-PL"/>
        </a:p>
      </dgm:t>
    </dgm:pt>
    <dgm:pt modelId="{777260A0-6C52-46D2-BD39-65F0BB47DC14}" type="pres">
      <dgm:prSet presAssocID="{1EE2112B-5DA3-4EDE-AD26-53F63853545E}" presName="root2" presStyleCnt="0"/>
      <dgm:spPr/>
    </dgm:pt>
    <dgm:pt modelId="{84B0DFD2-F260-45B8-9E6D-35AF745307F3}" type="pres">
      <dgm:prSet presAssocID="{1EE2112B-5DA3-4EDE-AD26-53F63853545E}" presName="LevelTwoTextNode" presStyleLbl="node3" presStyleIdx="4" presStyleCnt="7" custScaleX="159954" custScaleY="151149">
        <dgm:presLayoutVars>
          <dgm:chPref val="3"/>
        </dgm:presLayoutVars>
      </dgm:prSet>
      <dgm:spPr/>
      <dgm:t>
        <a:bodyPr/>
        <a:lstStyle/>
        <a:p>
          <a:endParaRPr lang="pl-PL"/>
        </a:p>
      </dgm:t>
    </dgm:pt>
    <dgm:pt modelId="{27791FB1-A3FF-420A-803F-A5CA1F2C5FFC}" type="pres">
      <dgm:prSet presAssocID="{1EE2112B-5DA3-4EDE-AD26-53F63853545E}" presName="level3hierChild" presStyleCnt="0"/>
      <dgm:spPr/>
    </dgm:pt>
    <dgm:pt modelId="{AD8798FE-41A6-4634-A724-D8DCDE18EBF8}" type="pres">
      <dgm:prSet presAssocID="{BA1DD49E-8E80-4F9E-9918-894B2B088895}" presName="conn2-1" presStyleLbl="parChTrans1D4" presStyleIdx="0" presStyleCnt="3"/>
      <dgm:spPr/>
      <dgm:t>
        <a:bodyPr/>
        <a:lstStyle/>
        <a:p>
          <a:endParaRPr lang="pl-PL"/>
        </a:p>
      </dgm:t>
    </dgm:pt>
    <dgm:pt modelId="{01C1AAD0-5558-46E7-AC6F-AA4077FFBA23}" type="pres">
      <dgm:prSet presAssocID="{BA1DD49E-8E80-4F9E-9918-894B2B088895}" presName="connTx" presStyleLbl="parChTrans1D4" presStyleIdx="0" presStyleCnt="3"/>
      <dgm:spPr/>
      <dgm:t>
        <a:bodyPr/>
        <a:lstStyle/>
        <a:p>
          <a:endParaRPr lang="pl-PL"/>
        </a:p>
      </dgm:t>
    </dgm:pt>
    <dgm:pt modelId="{0AD9B7E1-430C-4AE4-8135-9D3C833C2AF2}" type="pres">
      <dgm:prSet presAssocID="{8F539040-7F28-4BFC-8D8B-4C6237579E74}" presName="root2" presStyleCnt="0"/>
      <dgm:spPr/>
    </dgm:pt>
    <dgm:pt modelId="{B1523EA8-EE1C-456A-BAAE-5B6426236AD2}" type="pres">
      <dgm:prSet presAssocID="{8F539040-7F28-4BFC-8D8B-4C6237579E74}" presName="LevelTwoTextNode" presStyleLbl="node4" presStyleIdx="0" presStyleCnt="3" custScaleX="152395" custScaleY="134047" custLinFactX="15378" custLinFactNeighborX="100000" custLinFactNeighborY="-6721">
        <dgm:presLayoutVars>
          <dgm:chPref val="3"/>
        </dgm:presLayoutVars>
      </dgm:prSet>
      <dgm:spPr/>
      <dgm:t>
        <a:bodyPr/>
        <a:lstStyle/>
        <a:p>
          <a:endParaRPr lang="pl-PL"/>
        </a:p>
      </dgm:t>
    </dgm:pt>
    <dgm:pt modelId="{8DF2EB55-1266-41E4-90C8-B31CEFB09ADA}" type="pres">
      <dgm:prSet presAssocID="{8F539040-7F28-4BFC-8D8B-4C6237579E74}" presName="level3hierChild" presStyleCnt="0"/>
      <dgm:spPr/>
    </dgm:pt>
    <dgm:pt modelId="{BFB9236E-6FE1-4585-A88B-A72ABDFC61B4}" type="pres">
      <dgm:prSet presAssocID="{94E452B0-EFBF-49BF-8EB3-56FF8ADE4036}" presName="conn2-1" presStyleLbl="parChTrans1D4" presStyleIdx="1" presStyleCnt="3"/>
      <dgm:spPr/>
      <dgm:t>
        <a:bodyPr/>
        <a:lstStyle/>
        <a:p>
          <a:endParaRPr lang="pl-PL"/>
        </a:p>
      </dgm:t>
    </dgm:pt>
    <dgm:pt modelId="{4B85F0EB-B23B-487E-9B61-A81E0F686FAD}" type="pres">
      <dgm:prSet presAssocID="{94E452B0-EFBF-49BF-8EB3-56FF8ADE4036}" presName="connTx" presStyleLbl="parChTrans1D4" presStyleIdx="1" presStyleCnt="3"/>
      <dgm:spPr/>
      <dgm:t>
        <a:bodyPr/>
        <a:lstStyle/>
        <a:p>
          <a:endParaRPr lang="pl-PL"/>
        </a:p>
      </dgm:t>
    </dgm:pt>
    <dgm:pt modelId="{8932ED8C-E2E9-4A1E-B2EF-9D98CC503252}" type="pres">
      <dgm:prSet presAssocID="{B4112FE8-CCC3-4EB5-A043-D067F8CA24BD}" presName="root2" presStyleCnt="0"/>
      <dgm:spPr/>
    </dgm:pt>
    <dgm:pt modelId="{76CC4CD9-1C79-457E-9F29-9F61619220CF}" type="pres">
      <dgm:prSet presAssocID="{B4112FE8-CCC3-4EB5-A043-D067F8CA24BD}" presName="LevelTwoTextNode" presStyleLbl="node4" presStyleIdx="1" presStyleCnt="3" custScaleX="140128" custScaleY="47871">
        <dgm:presLayoutVars>
          <dgm:chPref val="3"/>
        </dgm:presLayoutVars>
      </dgm:prSet>
      <dgm:spPr/>
      <dgm:t>
        <a:bodyPr/>
        <a:lstStyle/>
        <a:p>
          <a:endParaRPr lang="pl-PL"/>
        </a:p>
      </dgm:t>
    </dgm:pt>
    <dgm:pt modelId="{7C07D44D-B606-4DB5-B0AD-79219D9A5BE2}" type="pres">
      <dgm:prSet presAssocID="{B4112FE8-CCC3-4EB5-A043-D067F8CA24BD}" presName="level3hierChild" presStyleCnt="0"/>
      <dgm:spPr/>
    </dgm:pt>
    <dgm:pt modelId="{5A290E92-2D8D-43B3-A7EE-A71EFDEBEE09}" type="pres">
      <dgm:prSet presAssocID="{352B8021-51EA-45D7-9663-32D88F2E9D63}" presName="conn2-1" presStyleLbl="parChTrans1D4" presStyleIdx="2" presStyleCnt="3"/>
      <dgm:spPr/>
      <dgm:t>
        <a:bodyPr/>
        <a:lstStyle/>
        <a:p>
          <a:endParaRPr lang="pl-PL"/>
        </a:p>
      </dgm:t>
    </dgm:pt>
    <dgm:pt modelId="{CCB439A5-02E2-4690-A5F4-4B3AD32C682F}" type="pres">
      <dgm:prSet presAssocID="{352B8021-51EA-45D7-9663-32D88F2E9D63}" presName="connTx" presStyleLbl="parChTrans1D4" presStyleIdx="2" presStyleCnt="3"/>
      <dgm:spPr/>
      <dgm:t>
        <a:bodyPr/>
        <a:lstStyle/>
        <a:p>
          <a:endParaRPr lang="pl-PL"/>
        </a:p>
      </dgm:t>
    </dgm:pt>
    <dgm:pt modelId="{B3DC7198-4BEA-4583-B2D8-02556A21EFF0}" type="pres">
      <dgm:prSet presAssocID="{1DEF939A-3D78-4A61-9E55-5A0B2314088D}" presName="root2" presStyleCnt="0"/>
      <dgm:spPr/>
    </dgm:pt>
    <dgm:pt modelId="{F7CBD245-8BC6-492B-AD37-6DDB50AC087D}" type="pres">
      <dgm:prSet presAssocID="{1DEF939A-3D78-4A61-9E55-5A0B2314088D}" presName="LevelTwoTextNode" presStyleLbl="node4" presStyleIdx="2" presStyleCnt="3" custScaleX="117961" custScaleY="119643" custLinFactX="14257" custLinFactNeighborX="100000" custLinFactNeighborY="8961">
        <dgm:presLayoutVars>
          <dgm:chPref val="3"/>
        </dgm:presLayoutVars>
      </dgm:prSet>
      <dgm:spPr/>
      <dgm:t>
        <a:bodyPr/>
        <a:lstStyle/>
        <a:p>
          <a:endParaRPr lang="pl-PL"/>
        </a:p>
      </dgm:t>
    </dgm:pt>
    <dgm:pt modelId="{5504EDE9-E097-4330-A366-0D3F05107425}" type="pres">
      <dgm:prSet presAssocID="{1DEF939A-3D78-4A61-9E55-5A0B2314088D}" presName="level3hierChild" presStyleCnt="0"/>
      <dgm:spPr/>
    </dgm:pt>
    <dgm:pt modelId="{7F9A04FC-37D7-4E27-849D-A9AECC07D776}" type="pres">
      <dgm:prSet presAssocID="{515128C4-C0A8-46C1-BED3-F1ADF8DEF17D}" presName="conn2-1" presStyleLbl="parChTrans1D2" presStyleIdx="3" presStyleCnt="4"/>
      <dgm:spPr/>
      <dgm:t>
        <a:bodyPr/>
        <a:lstStyle/>
        <a:p>
          <a:endParaRPr lang="pl-PL"/>
        </a:p>
      </dgm:t>
    </dgm:pt>
    <dgm:pt modelId="{DF5DF9A0-1D22-4CE1-AF37-0BD01AFB5678}" type="pres">
      <dgm:prSet presAssocID="{515128C4-C0A8-46C1-BED3-F1ADF8DEF17D}" presName="connTx" presStyleLbl="parChTrans1D2" presStyleIdx="3" presStyleCnt="4"/>
      <dgm:spPr/>
      <dgm:t>
        <a:bodyPr/>
        <a:lstStyle/>
        <a:p>
          <a:endParaRPr lang="pl-PL"/>
        </a:p>
      </dgm:t>
    </dgm:pt>
    <dgm:pt modelId="{D2DA8D87-5E4E-4095-9861-C24FF71645FF}" type="pres">
      <dgm:prSet presAssocID="{4CF4F70C-A792-4285-947F-1EBEE72AC037}" presName="root2" presStyleCnt="0"/>
      <dgm:spPr/>
    </dgm:pt>
    <dgm:pt modelId="{933DA4C9-7CF2-4B36-8546-B7227583998B}" type="pres">
      <dgm:prSet presAssocID="{4CF4F70C-A792-4285-947F-1EBEE72AC037}" presName="LevelTwoTextNode" presStyleLbl="node2" presStyleIdx="3" presStyleCnt="4" custScaleY="132626">
        <dgm:presLayoutVars>
          <dgm:chPref val="3"/>
        </dgm:presLayoutVars>
      </dgm:prSet>
      <dgm:spPr/>
      <dgm:t>
        <a:bodyPr/>
        <a:lstStyle/>
        <a:p>
          <a:endParaRPr lang="pl-PL"/>
        </a:p>
      </dgm:t>
    </dgm:pt>
    <dgm:pt modelId="{0D60DB4A-9153-42A4-8E2D-01E1D1744560}" type="pres">
      <dgm:prSet presAssocID="{4CF4F70C-A792-4285-947F-1EBEE72AC037}" presName="level3hierChild" presStyleCnt="0"/>
      <dgm:spPr/>
    </dgm:pt>
    <dgm:pt modelId="{F6C60527-B6CF-498F-8E20-95F8BC612415}" type="pres">
      <dgm:prSet presAssocID="{C31E3376-A054-4CC0-8392-AC75D4E76D2B}" presName="conn2-1" presStyleLbl="parChTrans1D3" presStyleIdx="5" presStyleCnt="7"/>
      <dgm:spPr/>
      <dgm:t>
        <a:bodyPr/>
        <a:lstStyle/>
        <a:p>
          <a:endParaRPr lang="pl-PL"/>
        </a:p>
      </dgm:t>
    </dgm:pt>
    <dgm:pt modelId="{F6D88D9B-A11F-446D-8181-2AE192B41523}" type="pres">
      <dgm:prSet presAssocID="{C31E3376-A054-4CC0-8392-AC75D4E76D2B}" presName="connTx" presStyleLbl="parChTrans1D3" presStyleIdx="5" presStyleCnt="7"/>
      <dgm:spPr/>
      <dgm:t>
        <a:bodyPr/>
        <a:lstStyle/>
        <a:p>
          <a:endParaRPr lang="pl-PL"/>
        </a:p>
      </dgm:t>
    </dgm:pt>
    <dgm:pt modelId="{6A074F65-E1AE-4DAD-8643-6373966E4862}" type="pres">
      <dgm:prSet presAssocID="{57CBA3EC-DFB3-4026-8BC1-8C1A5A4D2AC2}" presName="root2" presStyleCnt="0"/>
      <dgm:spPr/>
    </dgm:pt>
    <dgm:pt modelId="{3B80AC3D-AC28-44FA-ADDE-D50CD8273EC7}" type="pres">
      <dgm:prSet presAssocID="{57CBA3EC-DFB3-4026-8BC1-8C1A5A4D2AC2}" presName="LevelTwoTextNode" presStyleLbl="node3" presStyleIdx="5" presStyleCnt="7" custScaleX="255453">
        <dgm:presLayoutVars>
          <dgm:chPref val="3"/>
        </dgm:presLayoutVars>
      </dgm:prSet>
      <dgm:spPr/>
      <dgm:t>
        <a:bodyPr/>
        <a:lstStyle/>
        <a:p>
          <a:endParaRPr lang="pl-PL"/>
        </a:p>
      </dgm:t>
    </dgm:pt>
    <dgm:pt modelId="{1DA2BBC2-BF3E-4ED1-A846-BA7F738B59A6}" type="pres">
      <dgm:prSet presAssocID="{57CBA3EC-DFB3-4026-8BC1-8C1A5A4D2AC2}" presName="level3hierChild" presStyleCnt="0"/>
      <dgm:spPr/>
    </dgm:pt>
    <dgm:pt modelId="{C17F055C-61A4-4DF2-B6B0-76DAF43C3936}" type="pres">
      <dgm:prSet presAssocID="{2D0E2E41-7532-422A-AABE-A38908C3B2B9}" presName="conn2-1" presStyleLbl="parChTrans1D3" presStyleIdx="6" presStyleCnt="7"/>
      <dgm:spPr/>
      <dgm:t>
        <a:bodyPr/>
        <a:lstStyle/>
        <a:p>
          <a:endParaRPr lang="pl-PL"/>
        </a:p>
      </dgm:t>
    </dgm:pt>
    <dgm:pt modelId="{53437091-E3CD-494F-A177-C2CA156A536D}" type="pres">
      <dgm:prSet presAssocID="{2D0E2E41-7532-422A-AABE-A38908C3B2B9}" presName="connTx" presStyleLbl="parChTrans1D3" presStyleIdx="6" presStyleCnt="7"/>
      <dgm:spPr/>
      <dgm:t>
        <a:bodyPr/>
        <a:lstStyle/>
        <a:p>
          <a:endParaRPr lang="pl-PL"/>
        </a:p>
      </dgm:t>
    </dgm:pt>
    <dgm:pt modelId="{07A1A7CA-E8BF-45D3-AA7C-505AA179C92F}" type="pres">
      <dgm:prSet presAssocID="{DB485279-5A8E-47AD-8B39-D75A8542239F}" presName="root2" presStyleCnt="0"/>
      <dgm:spPr/>
    </dgm:pt>
    <dgm:pt modelId="{80CA6483-699F-4503-9C5C-160821C69D06}" type="pres">
      <dgm:prSet presAssocID="{DB485279-5A8E-47AD-8B39-D75A8542239F}" presName="LevelTwoTextNode" presStyleLbl="node3" presStyleIdx="6" presStyleCnt="7" custScaleX="269174">
        <dgm:presLayoutVars>
          <dgm:chPref val="3"/>
        </dgm:presLayoutVars>
      </dgm:prSet>
      <dgm:spPr/>
      <dgm:t>
        <a:bodyPr/>
        <a:lstStyle/>
        <a:p>
          <a:endParaRPr lang="pl-PL"/>
        </a:p>
      </dgm:t>
    </dgm:pt>
    <dgm:pt modelId="{CD8C2E7A-3CEB-4B27-933C-DD5CB1FA0CF6}" type="pres">
      <dgm:prSet presAssocID="{DB485279-5A8E-47AD-8B39-D75A8542239F}" presName="level3hierChild" presStyleCnt="0"/>
      <dgm:spPr/>
    </dgm:pt>
  </dgm:ptLst>
  <dgm:cxnLst>
    <dgm:cxn modelId="{BAE1311C-4D0F-4A67-B4DB-D77599374961}" type="presOf" srcId="{C31E3376-A054-4CC0-8392-AC75D4E76D2B}" destId="{F6D88D9B-A11F-446D-8181-2AE192B41523}" srcOrd="1" destOrd="0" presId="urn:microsoft.com/office/officeart/2005/8/layout/hierarchy2"/>
    <dgm:cxn modelId="{A930D902-6402-4E10-B8D7-1E51D06E596B}" type="presOf" srcId="{352B8021-51EA-45D7-9663-32D88F2E9D63}" destId="{5A290E92-2D8D-43B3-A7EE-A71EFDEBEE09}" srcOrd="0" destOrd="0" presId="urn:microsoft.com/office/officeart/2005/8/layout/hierarchy2"/>
    <dgm:cxn modelId="{05296EAB-FFEB-4328-B08B-5C24238F7BF1}" type="presOf" srcId="{FF3E859E-D1F6-475E-BEE3-C1FD42D70E30}" destId="{F39973FB-409C-493D-A310-1B4BB61C2A74}" srcOrd="0" destOrd="0" presId="urn:microsoft.com/office/officeart/2005/8/layout/hierarchy2"/>
    <dgm:cxn modelId="{54591C9C-9189-42C8-ACAF-4938850E30B5}" type="presOf" srcId="{3899D233-BF62-41E3-BBE5-5576D58473F8}" destId="{B227F1A9-48B5-4937-B6D0-382185F1C39A}" srcOrd="0" destOrd="0" presId="urn:microsoft.com/office/officeart/2005/8/layout/hierarchy2"/>
    <dgm:cxn modelId="{89A75E58-DD91-4BDE-9BC1-92EED01E84DA}" type="presOf" srcId="{9A2EDF03-6FA3-4625-B001-99D812C0DF7D}" destId="{3D7FD309-CB14-401E-AF1D-8EA83DC9ECD6}" srcOrd="0" destOrd="0" presId="urn:microsoft.com/office/officeart/2005/8/layout/hierarchy2"/>
    <dgm:cxn modelId="{C04207C8-D133-4089-B23A-6BB447D4C1B7}" type="presOf" srcId="{B4112FE8-CCC3-4EB5-A043-D067F8CA24BD}" destId="{76CC4CD9-1C79-457E-9F29-9F61619220CF}" srcOrd="0" destOrd="0" presId="urn:microsoft.com/office/officeart/2005/8/layout/hierarchy2"/>
    <dgm:cxn modelId="{F5644223-ED53-41E5-B1D3-4ADF290F9573}" type="presOf" srcId="{3899D233-BF62-41E3-BBE5-5576D58473F8}" destId="{E4A8DF12-42D4-4C92-8BF9-6CE8EADC66C1}" srcOrd="1" destOrd="0" presId="urn:microsoft.com/office/officeart/2005/8/layout/hierarchy2"/>
    <dgm:cxn modelId="{C2D26821-E538-4DFB-9733-C0D04AF38669}" srcId="{1EE2112B-5DA3-4EDE-AD26-53F63853545E}" destId="{B4112FE8-CCC3-4EB5-A043-D067F8CA24BD}" srcOrd="1" destOrd="0" parTransId="{94E452B0-EFBF-49BF-8EB3-56FF8ADE4036}" sibTransId="{FD1897F3-8E45-4B10-B6BE-5E0303ED90F2}"/>
    <dgm:cxn modelId="{B92596E2-241A-4195-832E-C1687E5467DA}" type="presOf" srcId="{1EC77720-5BA0-4F20-9DB1-05E2B2C14280}" destId="{6A99682E-B843-46A9-AEC6-595FD9369F2E}" srcOrd="0" destOrd="0" presId="urn:microsoft.com/office/officeart/2005/8/layout/hierarchy2"/>
    <dgm:cxn modelId="{29008B2F-18D8-4FD7-BF37-74196D0470C8}" type="presOf" srcId="{D636FB97-9B2D-4EBF-AA59-BCD6E971C645}" destId="{E53AEF92-1F97-4317-B856-F2AF93501E3E}" srcOrd="1" destOrd="0" presId="urn:microsoft.com/office/officeart/2005/8/layout/hierarchy2"/>
    <dgm:cxn modelId="{6357D85F-3B35-402B-A7DD-E8B4AE0C411F}" type="presOf" srcId="{8F539040-7F28-4BFC-8D8B-4C6237579E74}" destId="{B1523EA8-EE1C-456A-BAAE-5B6426236AD2}" srcOrd="0" destOrd="0" presId="urn:microsoft.com/office/officeart/2005/8/layout/hierarchy2"/>
    <dgm:cxn modelId="{A9014585-D73B-4890-B9A0-E6D913AF4EAA}" type="presOf" srcId="{94E452B0-EFBF-49BF-8EB3-56FF8ADE4036}" destId="{4B85F0EB-B23B-487E-9B61-A81E0F686FAD}" srcOrd="1" destOrd="0" presId="urn:microsoft.com/office/officeart/2005/8/layout/hierarchy2"/>
    <dgm:cxn modelId="{CBF9B46E-257E-48C9-96EE-02E086DD202D}" srcId="{F9985712-EC86-4C21-8599-A0DA811254CB}" destId="{B6DBE6A5-01C8-44B4-8CEA-9F17B3EA1470}" srcOrd="0" destOrd="0" parTransId="{B65966A1-75D3-419D-9819-F20A46538AE5}" sibTransId="{4051D1DC-A64A-47E0-828C-FD6884F3D932}"/>
    <dgm:cxn modelId="{BA69B8BC-0EE5-4203-B0B7-9601FC8C055D}" type="presOf" srcId="{515128C4-C0A8-46C1-BED3-F1ADF8DEF17D}" destId="{DF5DF9A0-1D22-4CE1-AF37-0BD01AFB5678}" srcOrd="1" destOrd="0" presId="urn:microsoft.com/office/officeart/2005/8/layout/hierarchy2"/>
    <dgm:cxn modelId="{DA5E9235-EEAB-4594-9332-25D40296B08D}" type="presOf" srcId="{3E05A6BE-D684-4117-8A98-3BC276F1B242}" destId="{DC95E84E-094B-45CE-BEC8-2D2BF14BE2D4}" srcOrd="0" destOrd="0" presId="urn:microsoft.com/office/officeart/2005/8/layout/hierarchy2"/>
    <dgm:cxn modelId="{B3FBE8CB-AB33-4CC8-9FE1-524427BC4ABF}" srcId="{3CFE374F-4220-44CD-9438-AD53F7FBAE48}" destId="{3E05A6BE-D684-4117-8A98-3BC276F1B242}" srcOrd="2" destOrd="0" parTransId="{D636FB97-9B2D-4EBF-AA59-BCD6E971C645}" sibTransId="{DC17AE31-B2E0-49F5-B9B6-58A6FEAF6BD5}"/>
    <dgm:cxn modelId="{9F2B7572-4187-43BD-BA79-78469D86417D}" type="presOf" srcId="{515128C4-C0A8-46C1-BED3-F1ADF8DEF17D}" destId="{7F9A04FC-37D7-4E27-849D-A9AECC07D776}" srcOrd="0" destOrd="0" presId="urn:microsoft.com/office/officeart/2005/8/layout/hierarchy2"/>
    <dgm:cxn modelId="{C4ADDD42-77B1-4BBE-AFBA-E1F2AD7ACB1F}" srcId="{1EE2112B-5DA3-4EDE-AD26-53F63853545E}" destId="{1DEF939A-3D78-4A61-9E55-5A0B2314088D}" srcOrd="2" destOrd="0" parTransId="{352B8021-51EA-45D7-9663-32D88F2E9D63}" sibTransId="{C88225FF-3FF2-496D-99A6-2EEE47E8198E}"/>
    <dgm:cxn modelId="{1D806B2C-721E-4E93-AE11-94639CFE55A0}" type="presOf" srcId="{902CED21-4404-43FC-BE9A-3E0FF6C1260D}" destId="{800A99E6-D9B0-4877-8AF4-49199400C11D}" srcOrd="0" destOrd="0" presId="urn:microsoft.com/office/officeart/2005/8/layout/hierarchy2"/>
    <dgm:cxn modelId="{4DEAF7AE-6817-461B-8688-426B0BB0B995}" srcId="{4CF4F70C-A792-4285-947F-1EBEE72AC037}" destId="{DB485279-5A8E-47AD-8B39-D75A8542239F}" srcOrd="1" destOrd="0" parTransId="{2D0E2E41-7532-422A-AABE-A38908C3B2B9}" sibTransId="{B0C48E67-02F5-4BC2-9D6A-5C7CB65DF784}"/>
    <dgm:cxn modelId="{D6BBB438-487A-4067-A8A3-A0131DE42ADE}" type="presOf" srcId="{619387FB-657B-4D18-93FC-D53034FE7E6D}" destId="{193F4245-F91A-4865-BB3E-91FFC7D8EEE6}" srcOrd="0" destOrd="0" presId="urn:microsoft.com/office/officeart/2005/8/layout/hierarchy2"/>
    <dgm:cxn modelId="{56DC717B-3037-4709-99BA-17F5036A654D}" srcId="{F9985712-EC86-4C21-8599-A0DA811254CB}" destId="{53492782-E4B0-4BEA-9DD8-F990B8B35C66}" srcOrd="1" destOrd="0" parTransId="{3899D233-BF62-41E3-BBE5-5576D58473F8}" sibTransId="{0A845BB1-73AD-4AFF-AA47-E01682DDBF81}"/>
    <dgm:cxn modelId="{F24617CE-737E-4B3A-A98C-ECAFBFA80A77}" type="presOf" srcId="{D636FB97-9B2D-4EBF-AA59-BCD6E971C645}" destId="{A624A9AE-79E9-437C-A2EB-A865388C11ED}" srcOrd="0" destOrd="0" presId="urn:microsoft.com/office/officeart/2005/8/layout/hierarchy2"/>
    <dgm:cxn modelId="{C60C1CB0-CDD9-47A6-A873-4CFEB5CABF96}" type="presOf" srcId="{1EC77720-5BA0-4F20-9DB1-05E2B2C14280}" destId="{57EF6FA9-ACED-4580-B28F-47844DE16DEC}" srcOrd="1" destOrd="0" presId="urn:microsoft.com/office/officeart/2005/8/layout/hierarchy2"/>
    <dgm:cxn modelId="{CB5BA640-C930-4F10-BFBC-CF50ACFE16F3}" type="presOf" srcId="{582C9BA2-8F50-4E41-ABB4-2091D975C3C1}" destId="{E4939547-2B87-41C9-93D5-988CDF3C1098}" srcOrd="0" destOrd="0" presId="urn:microsoft.com/office/officeart/2005/8/layout/hierarchy2"/>
    <dgm:cxn modelId="{55B22BAD-9CDA-4783-AB0B-E86E9B2F0A40}" type="presOf" srcId="{1DEF939A-3D78-4A61-9E55-5A0B2314088D}" destId="{F7CBD245-8BC6-492B-AD37-6DDB50AC087D}" srcOrd="0" destOrd="0" presId="urn:microsoft.com/office/officeart/2005/8/layout/hierarchy2"/>
    <dgm:cxn modelId="{B266083E-709F-41A7-ADA5-2F0F618A85A0}" type="presOf" srcId="{FF3E859E-D1F6-475E-BEE3-C1FD42D70E30}" destId="{98595600-8B12-4253-A617-1030D58766DB}" srcOrd="1" destOrd="0" presId="urn:microsoft.com/office/officeart/2005/8/layout/hierarchy2"/>
    <dgm:cxn modelId="{D7A91B5F-9DA3-410C-A318-F6B61721FAD0}" type="presOf" srcId="{4CF4F70C-A792-4285-947F-1EBEE72AC037}" destId="{933DA4C9-7CF2-4B36-8546-B7227583998B}" srcOrd="0" destOrd="0" presId="urn:microsoft.com/office/officeart/2005/8/layout/hierarchy2"/>
    <dgm:cxn modelId="{6622AED0-F1CB-4725-BFE1-C823B707BC3C}" type="presOf" srcId="{B6DBE6A5-01C8-44B4-8CEA-9F17B3EA1470}" destId="{D414239C-73FC-48BC-82BE-263D4C0D3C49}" srcOrd="0" destOrd="0" presId="urn:microsoft.com/office/officeart/2005/8/layout/hierarchy2"/>
    <dgm:cxn modelId="{23C3D0DB-CBAA-4079-B757-16C317F9F248}" srcId="{3CFE374F-4220-44CD-9438-AD53F7FBAE48}" destId="{902CED21-4404-43FC-BE9A-3E0FF6C1260D}" srcOrd="0" destOrd="0" parTransId="{FF3E859E-D1F6-475E-BEE3-C1FD42D70E30}" sibTransId="{41BA8B0E-3A86-400F-AE25-65811712E261}"/>
    <dgm:cxn modelId="{DE06DF4B-2763-4BAA-8868-2DC1D67B7DAE}" type="presOf" srcId="{B65966A1-75D3-419D-9819-F20A46538AE5}" destId="{A6AFD05D-FF8F-40BE-90EE-BB08851840FC}" srcOrd="0" destOrd="0" presId="urn:microsoft.com/office/officeart/2005/8/layout/hierarchy2"/>
    <dgm:cxn modelId="{9E00EB80-0E6F-47AB-9FEA-21FBC54772F4}" type="presOf" srcId="{BA1DD49E-8E80-4F9E-9918-894B2B088895}" destId="{AD8798FE-41A6-4634-A724-D8DCDE18EBF8}" srcOrd="0" destOrd="0" presId="urn:microsoft.com/office/officeart/2005/8/layout/hierarchy2"/>
    <dgm:cxn modelId="{98F1C6FD-53BD-4436-BFDD-F0403D9D1835}" type="presOf" srcId="{DB485279-5A8E-47AD-8B39-D75A8542239F}" destId="{80CA6483-699F-4503-9C5C-160821C69D06}" srcOrd="0" destOrd="0" presId="urn:microsoft.com/office/officeart/2005/8/layout/hierarchy2"/>
    <dgm:cxn modelId="{871A3213-DF5B-46FF-895A-3D969DF81518}" srcId="{1EE2112B-5DA3-4EDE-AD26-53F63853545E}" destId="{8F539040-7F28-4BFC-8D8B-4C6237579E74}" srcOrd="0" destOrd="0" parTransId="{BA1DD49E-8E80-4F9E-9918-894B2B088895}" sibTransId="{2D68D4E4-D28E-466B-B6CF-45A08807A0F8}"/>
    <dgm:cxn modelId="{F31FA30B-398F-4EA1-86DB-7C212416FAC3}" srcId="{3CFE374F-4220-44CD-9438-AD53F7FBAE48}" destId="{4CF4F70C-A792-4285-947F-1EBEE72AC037}" srcOrd="3" destOrd="0" parTransId="{515128C4-C0A8-46C1-BED3-F1ADF8DEF17D}" sibTransId="{98350778-0D7E-4DEA-A959-1AE2FA660DF8}"/>
    <dgm:cxn modelId="{C846B853-97FE-4317-A05A-AEE06EB8FCF4}" type="presOf" srcId="{2D0E2E41-7532-422A-AABE-A38908C3B2B9}" destId="{C17F055C-61A4-4DF2-B6B0-76DAF43C3936}" srcOrd="0" destOrd="0" presId="urn:microsoft.com/office/officeart/2005/8/layout/hierarchy2"/>
    <dgm:cxn modelId="{B46FB8EF-114B-4D88-B037-1E75417C9356}" srcId="{3CFE374F-4220-44CD-9438-AD53F7FBAE48}" destId="{F9985712-EC86-4C21-8599-A0DA811254CB}" srcOrd="1" destOrd="0" parTransId="{D6459426-B4BD-46B7-BB6E-0FC64B3B7E1F}" sibTransId="{14802A45-0CA8-4678-A7BC-D7C8DF9E0620}"/>
    <dgm:cxn modelId="{A87BBF7E-F68C-456C-B293-7E64D44DD873}" type="presOf" srcId="{352B8021-51EA-45D7-9663-32D88F2E9D63}" destId="{CCB439A5-02E2-4690-A5F4-4B3AD32C682F}" srcOrd="1" destOrd="0" presId="urn:microsoft.com/office/officeart/2005/8/layout/hierarchy2"/>
    <dgm:cxn modelId="{B8191781-E185-4072-91B0-E49BB41C488C}" type="presOf" srcId="{C62B0706-202F-494E-9B6D-2107AB96A191}" destId="{73D34454-7047-4BA6-B1C2-39A9F5533541}" srcOrd="0" destOrd="0" presId="urn:microsoft.com/office/officeart/2005/8/layout/hierarchy2"/>
    <dgm:cxn modelId="{2A10F6D3-EFF8-495F-A3FA-D858DD93D265}" type="presOf" srcId="{3CFE374F-4220-44CD-9438-AD53F7FBAE48}" destId="{6F35A840-3C5E-4443-AD8F-AAAD682B8BD7}" srcOrd="0" destOrd="0" presId="urn:microsoft.com/office/officeart/2005/8/layout/hierarchy2"/>
    <dgm:cxn modelId="{0A964B3D-38CB-4346-85AD-970D5C3EF3DB}" type="presOf" srcId="{94E452B0-EFBF-49BF-8EB3-56FF8ADE4036}" destId="{BFB9236E-6FE1-4585-A88B-A72ABDFC61B4}" srcOrd="0" destOrd="0" presId="urn:microsoft.com/office/officeart/2005/8/layout/hierarchy2"/>
    <dgm:cxn modelId="{AD062FDB-7E46-4036-95AE-EC094851DA60}" type="presOf" srcId="{C1B7EFAF-215B-478D-B661-E413CBEA15CB}" destId="{6DB5205A-AC52-49D2-8A3C-C42FBF674B78}" srcOrd="0" destOrd="0" presId="urn:microsoft.com/office/officeart/2005/8/layout/hierarchy2"/>
    <dgm:cxn modelId="{CDC6CB85-5791-4AEB-9C77-67BED516B9B8}" type="presOf" srcId="{BA1DD49E-8E80-4F9E-9918-894B2B088895}" destId="{01C1AAD0-5558-46E7-AC6F-AA4077FFBA23}" srcOrd="1" destOrd="0" presId="urn:microsoft.com/office/officeart/2005/8/layout/hierarchy2"/>
    <dgm:cxn modelId="{59A21E15-2785-4570-B7E1-0D104259E839}" type="presOf" srcId="{C31E3376-A054-4CC0-8392-AC75D4E76D2B}" destId="{F6C60527-B6CF-498F-8E20-95F8BC612415}" srcOrd="0" destOrd="0" presId="urn:microsoft.com/office/officeart/2005/8/layout/hierarchy2"/>
    <dgm:cxn modelId="{BC5B60C8-B4DB-4E92-BA9F-4E2F9FF9515B}" srcId="{4CF4F70C-A792-4285-947F-1EBEE72AC037}" destId="{57CBA3EC-DFB3-4026-8BC1-8C1A5A4D2AC2}" srcOrd="0" destOrd="0" parTransId="{C31E3376-A054-4CC0-8392-AC75D4E76D2B}" sibTransId="{11DB22F7-6C67-4585-848A-86A4CF8BB20C}"/>
    <dgm:cxn modelId="{A9EAB13A-BE56-467F-96A8-E98CFE290260}" type="presOf" srcId="{57CBA3EC-DFB3-4026-8BC1-8C1A5A4D2AC2}" destId="{3B80AC3D-AC28-44FA-ADDE-D50CD8273EC7}" srcOrd="0" destOrd="0" presId="urn:microsoft.com/office/officeart/2005/8/layout/hierarchy2"/>
    <dgm:cxn modelId="{C5D81B5A-B38F-465B-A5A6-70FCA3B31257}" type="presOf" srcId="{D6459426-B4BD-46B7-BB6E-0FC64B3B7E1F}" destId="{06F6099B-621A-4C8A-9FDE-D56947332987}" srcOrd="0" destOrd="0" presId="urn:microsoft.com/office/officeart/2005/8/layout/hierarchy2"/>
    <dgm:cxn modelId="{9CAF7118-74F2-4FEA-A732-40B0B2EE4921}" type="presOf" srcId="{53492782-E4B0-4BEA-9DD8-F990B8B35C66}" destId="{6474152E-6491-447D-95B7-C4473574C786}" srcOrd="0" destOrd="0" presId="urn:microsoft.com/office/officeart/2005/8/layout/hierarchy2"/>
    <dgm:cxn modelId="{48991D21-C934-4317-B3C5-BA2A561EE1E2}" type="presOf" srcId="{9A2EDF03-6FA3-4625-B001-99D812C0DF7D}" destId="{2A5E59FC-578B-4530-B061-894D2CB6CD32}" srcOrd="1" destOrd="0" presId="urn:microsoft.com/office/officeart/2005/8/layout/hierarchy2"/>
    <dgm:cxn modelId="{921B75AC-8430-41E1-8C33-A4E41824FFE1}" type="presOf" srcId="{D6459426-B4BD-46B7-BB6E-0FC64B3B7E1F}" destId="{87477FA3-CEC1-486D-9974-24130D11C3D1}" srcOrd="1" destOrd="0" presId="urn:microsoft.com/office/officeart/2005/8/layout/hierarchy2"/>
    <dgm:cxn modelId="{15FAD4E0-5B81-4A23-820F-38E9350AA08E}" type="presOf" srcId="{1EE2112B-5DA3-4EDE-AD26-53F63853545E}" destId="{84B0DFD2-F260-45B8-9E6D-35AF745307F3}" srcOrd="0" destOrd="0" presId="urn:microsoft.com/office/officeart/2005/8/layout/hierarchy2"/>
    <dgm:cxn modelId="{12B1C4DC-E60B-4C4B-9FAF-3343088F355A}" type="presOf" srcId="{2D0E2E41-7532-422A-AABE-A38908C3B2B9}" destId="{53437091-E3CD-494F-A177-C2CA156A536D}" srcOrd="1" destOrd="0" presId="urn:microsoft.com/office/officeart/2005/8/layout/hierarchy2"/>
    <dgm:cxn modelId="{44FD0319-9496-4F4C-B05D-BDACD4971259}" srcId="{F9985712-EC86-4C21-8599-A0DA811254CB}" destId="{619387FB-657B-4D18-93FC-D53034FE7E6D}" srcOrd="2" destOrd="0" parTransId="{9A2EDF03-6FA3-4625-B001-99D812C0DF7D}" sibTransId="{95EB89E5-499F-4705-BA8B-958CC1F59B59}"/>
    <dgm:cxn modelId="{35215946-F511-4A40-8507-A1A36D1E9931}" type="presOf" srcId="{F9985712-EC86-4C21-8599-A0DA811254CB}" destId="{C0BA41F0-D5F4-40DB-9F39-7239E01BFB26}" srcOrd="0" destOrd="0" presId="urn:microsoft.com/office/officeart/2005/8/layout/hierarchy2"/>
    <dgm:cxn modelId="{0C2326FB-CA87-4D77-80A8-E9FFFA363C0C}" type="presOf" srcId="{C1B7EFAF-215B-478D-B661-E413CBEA15CB}" destId="{C59E3E1B-DB91-4C40-AC44-24440B53D26E}" srcOrd="1" destOrd="0" presId="urn:microsoft.com/office/officeart/2005/8/layout/hierarchy2"/>
    <dgm:cxn modelId="{915668B0-E5E6-4827-B062-83454F448598}" srcId="{3E05A6BE-D684-4117-8A98-3BC276F1B242}" destId="{1EE2112B-5DA3-4EDE-AD26-53F63853545E}" srcOrd="0" destOrd="0" parTransId="{C1B7EFAF-215B-478D-B661-E413CBEA15CB}" sibTransId="{D97B3556-767F-4EA6-A280-A84F7F22B812}"/>
    <dgm:cxn modelId="{B6F0BBC0-2638-4AE2-9F05-D65734FC8D41}" srcId="{C62B0706-202F-494E-9B6D-2107AB96A191}" destId="{3CFE374F-4220-44CD-9438-AD53F7FBAE48}" srcOrd="0" destOrd="0" parTransId="{14BB6888-008D-4AB8-BDE7-E37B0E3EB9AC}" sibTransId="{ED066321-D758-43FA-969A-AE3544E52BF7}"/>
    <dgm:cxn modelId="{AD94C0F1-D1C7-4884-9EBB-08B1EDE660CB}" srcId="{902CED21-4404-43FC-BE9A-3E0FF6C1260D}" destId="{582C9BA2-8F50-4E41-ABB4-2091D975C3C1}" srcOrd="0" destOrd="0" parTransId="{1EC77720-5BA0-4F20-9DB1-05E2B2C14280}" sibTransId="{468A0930-7B8E-4B31-BDA4-50617CFEC264}"/>
    <dgm:cxn modelId="{FAC21E63-2B56-46D6-8584-7407768BB5BB}" type="presOf" srcId="{B65966A1-75D3-419D-9819-F20A46538AE5}" destId="{4D16FF5E-47D6-4D64-BC9D-9C9887098ECC}" srcOrd="1" destOrd="0" presId="urn:microsoft.com/office/officeart/2005/8/layout/hierarchy2"/>
    <dgm:cxn modelId="{9F95C3A1-68D5-426D-84AA-14362F6EAA2B}" type="presParOf" srcId="{73D34454-7047-4BA6-B1C2-39A9F5533541}" destId="{809DE820-284F-454F-9587-94C2D7692EE9}" srcOrd="0" destOrd="0" presId="urn:microsoft.com/office/officeart/2005/8/layout/hierarchy2"/>
    <dgm:cxn modelId="{AD7B3545-26E1-4935-B811-ED8446E1D0F1}" type="presParOf" srcId="{809DE820-284F-454F-9587-94C2D7692EE9}" destId="{6F35A840-3C5E-4443-AD8F-AAAD682B8BD7}" srcOrd="0" destOrd="0" presId="urn:microsoft.com/office/officeart/2005/8/layout/hierarchy2"/>
    <dgm:cxn modelId="{E869697E-8F48-4432-9DB3-CB8EE172C91B}" type="presParOf" srcId="{809DE820-284F-454F-9587-94C2D7692EE9}" destId="{07BB1A9E-6050-4905-826C-17A01DA3838F}" srcOrd="1" destOrd="0" presId="urn:microsoft.com/office/officeart/2005/8/layout/hierarchy2"/>
    <dgm:cxn modelId="{76981CC3-3856-4A9B-9D4C-BBAD1E11334C}" type="presParOf" srcId="{07BB1A9E-6050-4905-826C-17A01DA3838F}" destId="{F39973FB-409C-493D-A310-1B4BB61C2A74}" srcOrd="0" destOrd="0" presId="urn:microsoft.com/office/officeart/2005/8/layout/hierarchy2"/>
    <dgm:cxn modelId="{9B846D04-4DC0-4FE2-AD76-89D98FCA73AA}" type="presParOf" srcId="{F39973FB-409C-493D-A310-1B4BB61C2A74}" destId="{98595600-8B12-4253-A617-1030D58766DB}" srcOrd="0" destOrd="0" presId="urn:microsoft.com/office/officeart/2005/8/layout/hierarchy2"/>
    <dgm:cxn modelId="{7D6789EC-9545-4299-B00B-C59C500329EC}" type="presParOf" srcId="{07BB1A9E-6050-4905-826C-17A01DA3838F}" destId="{EEBB251E-4657-4A28-87F7-036472556113}" srcOrd="1" destOrd="0" presId="urn:microsoft.com/office/officeart/2005/8/layout/hierarchy2"/>
    <dgm:cxn modelId="{3BCDB8C2-EB37-42DF-84DC-BE17C9F0A312}" type="presParOf" srcId="{EEBB251E-4657-4A28-87F7-036472556113}" destId="{800A99E6-D9B0-4877-8AF4-49199400C11D}" srcOrd="0" destOrd="0" presId="urn:microsoft.com/office/officeart/2005/8/layout/hierarchy2"/>
    <dgm:cxn modelId="{EA879865-4D35-4E91-AD91-DEDA12C02AC4}" type="presParOf" srcId="{EEBB251E-4657-4A28-87F7-036472556113}" destId="{6567E871-0298-4F7C-8968-A4CF45B40271}" srcOrd="1" destOrd="0" presId="urn:microsoft.com/office/officeart/2005/8/layout/hierarchy2"/>
    <dgm:cxn modelId="{E3D8F6D4-8D86-41E8-B9E3-FA02022FE98F}" type="presParOf" srcId="{6567E871-0298-4F7C-8968-A4CF45B40271}" destId="{6A99682E-B843-46A9-AEC6-595FD9369F2E}" srcOrd="0" destOrd="0" presId="urn:microsoft.com/office/officeart/2005/8/layout/hierarchy2"/>
    <dgm:cxn modelId="{A63B828D-BF14-42D4-9A96-92DC73BFB850}" type="presParOf" srcId="{6A99682E-B843-46A9-AEC6-595FD9369F2E}" destId="{57EF6FA9-ACED-4580-B28F-47844DE16DEC}" srcOrd="0" destOrd="0" presId="urn:microsoft.com/office/officeart/2005/8/layout/hierarchy2"/>
    <dgm:cxn modelId="{86E471DF-29C8-4F5A-83E8-2959607E7AA9}" type="presParOf" srcId="{6567E871-0298-4F7C-8968-A4CF45B40271}" destId="{859E6064-6C80-4E68-81F6-1B13DC7EEB1D}" srcOrd="1" destOrd="0" presId="urn:microsoft.com/office/officeart/2005/8/layout/hierarchy2"/>
    <dgm:cxn modelId="{3E8BAD52-04F6-4B55-B48E-E970A5CBACCF}" type="presParOf" srcId="{859E6064-6C80-4E68-81F6-1B13DC7EEB1D}" destId="{E4939547-2B87-41C9-93D5-988CDF3C1098}" srcOrd="0" destOrd="0" presId="urn:microsoft.com/office/officeart/2005/8/layout/hierarchy2"/>
    <dgm:cxn modelId="{0022B483-611D-4AC4-B0C2-99DA82F7F02B}" type="presParOf" srcId="{859E6064-6C80-4E68-81F6-1B13DC7EEB1D}" destId="{398F9734-D15A-46DE-B158-A6351735EAB3}" srcOrd="1" destOrd="0" presId="urn:microsoft.com/office/officeart/2005/8/layout/hierarchy2"/>
    <dgm:cxn modelId="{B5A2AFE7-37BC-44BD-9414-2AC199C28614}" type="presParOf" srcId="{07BB1A9E-6050-4905-826C-17A01DA3838F}" destId="{06F6099B-621A-4C8A-9FDE-D56947332987}" srcOrd="2" destOrd="0" presId="urn:microsoft.com/office/officeart/2005/8/layout/hierarchy2"/>
    <dgm:cxn modelId="{E2F137D2-2DFA-497E-85AF-9F712AB12239}" type="presParOf" srcId="{06F6099B-621A-4C8A-9FDE-D56947332987}" destId="{87477FA3-CEC1-486D-9974-24130D11C3D1}" srcOrd="0" destOrd="0" presId="urn:microsoft.com/office/officeart/2005/8/layout/hierarchy2"/>
    <dgm:cxn modelId="{EE04D13F-77F2-4D2B-BC57-6212B3B28BE9}" type="presParOf" srcId="{07BB1A9E-6050-4905-826C-17A01DA3838F}" destId="{5641A279-187E-470B-A596-ABC9CF830402}" srcOrd="3" destOrd="0" presId="urn:microsoft.com/office/officeart/2005/8/layout/hierarchy2"/>
    <dgm:cxn modelId="{A12EE807-4D76-4934-8B72-A9F3C7872474}" type="presParOf" srcId="{5641A279-187E-470B-A596-ABC9CF830402}" destId="{C0BA41F0-D5F4-40DB-9F39-7239E01BFB26}" srcOrd="0" destOrd="0" presId="urn:microsoft.com/office/officeart/2005/8/layout/hierarchy2"/>
    <dgm:cxn modelId="{6842CA5B-7FBF-4A2A-982B-659CFFFDAE11}" type="presParOf" srcId="{5641A279-187E-470B-A596-ABC9CF830402}" destId="{69ED457A-8191-40B5-9489-5AF9FC224B3F}" srcOrd="1" destOrd="0" presId="urn:microsoft.com/office/officeart/2005/8/layout/hierarchy2"/>
    <dgm:cxn modelId="{CF4CE9E0-C664-4CE4-A876-F6BD93FDEB04}" type="presParOf" srcId="{69ED457A-8191-40B5-9489-5AF9FC224B3F}" destId="{A6AFD05D-FF8F-40BE-90EE-BB08851840FC}" srcOrd="0" destOrd="0" presId="urn:microsoft.com/office/officeart/2005/8/layout/hierarchy2"/>
    <dgm:cxn modelId="{19D5BCD2-2D0E-4B37-A3ED-A3B6F1990A06}" type="presParOf" srcId="{A6AFD05D-FF8F-40BE-90EE-BB08851840FC}" destId="{4D16FF5E-47D6-4D64-BC9D-9C9887098ECC}" srcOrd="0" destOrd="0" presId="urn:microsoft.com/office/officeart/2005/8/layout/hierarchy2"/>
    <dgm:cxn modelId="{D107FB20-33A6-4ADC-BB18-673977954FE4}" type="presParOf" srcId="{69ED457A-8191-40B5-9489-5AF9FC224B3F}" destId="{479ADFAD-2717-48B1-A0F6-9D38A0789DD2}" srcOrd="1" destOrd="0" presId="urn:microsoft.com/office/officeart/2005/8/layout/hierarchy2"/>
    <dgm:cxn modelId="{52CAAB46-4E80-4367-B979-0DFD307DC446}" type="presParOf" srcId="{479ADFAD-2717-48B1-A0F6-9D38A0789DD2}" destId="{D414239C-73FC-48BC-82BE-263D4C0D3C49}" srcOrd="0" destOrd="0" presId="urn:microsoft.com/office/officeart/2005/8/layout/hierarchy2"/>
    <dgm:cxn modelId="{A1BB8757-D719-4A66-B17B-F9F1C219499F}" type="presParOf" srcId="{479ADFAD-2717-48B1-A0F6-9D38A0789DD2}" destId="{AAF95361-0011-4A01-9540-41D796642374}" srcOrd="1" destOrd="0" presId="urn:microsoft.com/office/officeart/2005/8/layout/hierarchy2"/>
    <dgm:cxn modelId="{A4F42562-F126-4EEF-8FB5-DDEF235BF81F}" type="presParOf" srcId="{69ED457A-8191-40B5-9489-5AF9FC224B3F}" destId="{B227F1A9-48B5-4937-B6D0-382185F1C39A}" srcOrd="2" destOrd="0" presId="urn:microsoft.com/office/officeart/2005/8/layout/hierarchy2"/>
    <dgm:cxn modelId="{AA941DC5-A014-4B88-AD37-B571C6F9DD07}" type="presParOf" srcId="{B227F1A9-48B5-4937-B6D0-382185F1C39A}" destId="{E4A8DF12-42D4-4C92-8BF9-6CE8EADC66C1}" srcOrd="0" destOrd="0" presId="urn:microsoft.com/office/officeart/2005/8/layout/hierarchy2"/>
    <dgm:cxn modelId="{1D9F10C7-6925-4979-AC9F-1F1AFB4E7FCA}" type="presParOf" srcId="{69ED457A-8191-40B5-9489-5AF9FC224B3F}" destId="{7C368B3F-318C-4FC1-9E75-2FA99051CB11}" srcOrd="3" destOrd="0" presId="urn:microsoft.com/office/officeart/2005/8/layout/hierarchy2"/>
    <dgm:cxn modelId="{F12215CB-43CE-447F-B615-0317CF1DA153}" type="presParOf" srcId="{7C368B3F-318C-4FC1-9E75-2FA99051CB11}" destId="{6474152E-6491-447D-95B7-C4473574C786}" srcOrd="0" destOrd="0" presId="urn:microsoft.com/office/officeart/2005/8/layout/hierarchy2"/>
    <dgm:cxn modelId="{97242B66-8443-4814-A286-A8AAA0EF64EB}" type="presParOf" srcId="{7C368B3F-318C-4FC1-9E75-2FA99051CB11}" destId="{CA20C103-CA10-4CC9-8DF5-6604A55861F1}" srcOrd="1" destOrd="0" presId="urn:microsoft.com/office/officeart/2005/8/layout/hierarchy2"/>
    <dgm:cxn modelId="{42AC84ED-6678-4E4D-965B-8D36EF3FF372}" type="presParOf" srcId="{69ED457A-8191-40B5-9489-5AF9FC224B3F}" destId="{3D7FD309-CB14-401E-AF1D-8EA83DC9ECD6}" srcOrd="4" destOrd="0" presId="urn:microsoft.com/office/officeart/2005/8/layout/hierarchy2"/>
    <dgm:cxn modelId="{82D60DFA-17E9-4AB3-8FAE-A4B063A99DE7}" type="presParOf" srcId="{3D7FD309-CB14-401E-AF1D-8EA83DC9ECD6}" destId="{2A5E59FC-578B-4530-B061-894D2CB6CD32}" srcOrd="0" destOrd="0" presId="urn:microsoft.com/office/officeart/2005/8/layout/hierarchy2"/>
    <dgm:cxn modelId="{57EE2D77-F03A-4CBC-8ED6-B5546D450554}" type="presParOf" srcId="{69ED457A-8191-40B5-9489-5AF9FC224B3F}" destId="{E5E4900F-22A7-4E74-9415-CCE30B603E5F}" srcOrd="5" destOrd="0" presId="urn:microsoft.com/office/officeart/2005/8/layout/hierarchy2"/>
    <dgm:cxn modelId="{A242FC86-453A-4C73-8F12-1F9D8D75E5B7}" type="presParOf" srcId="{E5E4900F-22A7-4E74-9415-CCE30B603E5F}" destId="{193F4245-F91A-4865-BB3E-91FFC7D8EEE6}" srcOrd="0" destOrd="0" presId="urn:microsoft.com/office/officeart/2005/8/layout/hierarchy2"/>
    <dgm:cxn modelId="{F3C849F1-C594-4B85-B34E-520CE4E93E1A}" type="presParOf" srcId="{E5E4900F-22A7-4E74-9415-CCE30B603E5F}" destId="{9CF7D220-233A-4589-BB1F-249442D50188}" srcOrd="1" destOrd="0" presId="urn:microsoft.com/office/officeart/2005/8/layout/hierarchy2"/>
    <dgm:cxn modelId="{C97EF16B-61DA-4DB4-95B4-C68B0ED844ED}" type="presParOf" srcId="{07BB1A9E-6050-4905-826C-17A01DA3838F}" destId="{A624A9AE-79E9-437C-A2EB-A865388C11ED}" srcOrd="4" destOrd="0" presId="urn:microsoft.com/office/officeart/2005/8/layout/hierarchy2"/>
    <dgm:cxn modelId="{2DC42D34-A8ED-4AE8-901A-E737EA192FD0}" type="presParOf" srcId="{A624A9AE-79E9-437C-A2EB-A865388C11ED}" destId="{E53AEF92-1F97-4317-B856-F2AF93501E3E}" srcOrd="0" destOrd="0" presId="urn:microsoft.com/office/officeart/2005/8/layout/hierarchy2"/>
    <dgm:cxn modelId="{EDE0407D-9AF9-4C4B-8690-32F20649B353}" type="presParOf" srcId="{07BB1A9E-6050-4905-826C-17A01DA3838F}" destId="{A972E89B-6613-4D41-90DE-792314C52557}" srcOrd="5" destOrd="0" presId="urn:microsoft.com/office/officeart/2005/8/layout/hierarchy2"/>
    <dgm:cxn modelId="{FDABE811-DD58-4EDB-BA8C-C10E7D8AD630}" type="presParOf" srcId="{A972E89B-6613-4D41-90DE-792314C52557}" destId="{DC95E84E-094B-45CE-BEC8-2D2BF14BE2D4}" srcOrd="0" destOrd="0" presId="urn:microsoft.com/office/officeart/2005/8/layout/hierarchy2"/>
    <dgm:cxn modelId="{2D768DE4-E5CA-4497-BB5D-DFF22CA23124}" type="presParOf" srcId="{A972E89B-6613-4D41-90DE-792314C52557}" destId="{F85805AB-2940-462A-9040-CC0B3FCA0BFA}" srcOrd="1" destOrd="0" presId="urn:microsoft.com/office/officeart/2005/8/layout/hierarchy2"/>
    <dgm:cxn modelId="{185C9973-A5A4-42E3-964C-D9D7FDFAC30F}" type="presParOf" srcId="{F85805AB-2940-462A-9040-CC0B3FCA0BFA}" destId="{6DB5205A-AC52-49D2-8A3C-C42FBF674B78}" srcOrd="0" destOrd="0" presId="urn:microsoft.com/office/officeart/2005/8/layout/hierarchy2"/>
    <dgm:cxn modelId="{61D84581-E3EE-4B8F-BA94-1446DB21107C}" type="presParOf" srcId="{6DB5205A-AC52-49D2-8A3C-C42FBF674B78}" destId="{C59E3E1B-DB91-4C40-AC44-24440B53D26E}" srcOrd="0" destOrd="0" presId="urn:microsoft.com/office/officeart/2005/8/layout/hierarchy2"/>
    <dgm:cxn modelId="{678C9F19-F6E1-4DEF-BC8D-88CAA10107BE}" type="presParOf" srcId="{F85805AB-2940-462A-9040-CC0B3FCA0BFA}" destId="{777260A0-6C52-46D2-BD39-65F0BB47DC14}" srcOrd="1" destOrd="0" presId="urn:microsoft.com/office/officeart/2005/8/layout/hierarchy2"/>
    <dgm:cxn modelId="{78A582B4-4818-4EDA-A642-F82131CFBE84}" type="presParOf" srcId="{777260A0-6C52-46D2-BD39-65F0BB47DC14}" destId="{84B0DFD2-F260-45B8-9E6D-35AF745307F3}" srcOrd="0" destOrd="0" presId="urn:microsoft.com/office/officeart/2005/8/layout/hierarchy2"/>
    <dgm:cxn modelId="{C5BA431D-2A61-4C4F-8C20-66544F607C83}" type="presParOf" srcId="{777260A0-6C52-46D2-BD39-65F0BB47DC14}" destId="{27791FB1-A3FF-420A-803F-A5CA1F2C5FFC}" srcOrd="1" destOrd="0" presId="urn:microsoft.com/office/officeart/2005/8/layout/hierarchy2"/>
    <dgm:cxn modelId="{83AB02BD-459D-40BB-94BB-F25663BA0678}" type="presParOf" srcId="{27791FB1-A3FF-420A-803F-A5CA1F2C5FFC}" destId="{AD8798FE-41A6-4634-A724-D8DCDE18EBF8}" srcOrd="0" destOrd="0" presId="urn:microsoft.com/office/officeart/2005/8/layout/hierarchy2"/>
    <dgm:cxn modelId="{7B738D56-48E2-4F56-A37E-4F781872C521}" type="presParOf" srcId="{AD8798FE-41A6-4634-A724-D8DCDE18EBF8}" destId="{01C1AAD0-5558-46E7-AC6F-AA4077FFBA23}" srcOrd="0" destOrd="0" presId="urn:microsoft.com/office/officeart/2005/8/layout/hierarchy2"/>
    <dgm:cxn modelId="{61707018-A778-469C-B604-5087BF8679B3}" type="presParOf" srcId="{27791FB1-A3FF-420A-803F-A5CA1F2C5FFC}" destId="{0AD9B7E1-430C-4AE4-8135-9D3C833C2AF2}" srcOrd="1" destOrd="0" presId="urn:microsoft.com/office/officeart/2005/8/layout/hierarchy2"/>
    <dgm:cxn modelId="{26449276-9102-422C-A2D9-A7750C3CBB72}" type="presParOf" srcId="{0AD9B7E1-430C-4AE4-8135-9D3C833C2AF2}" destId="{B1523EA8-EE1C-456A-BAAE-5B6426236AD2}" srcOrd="0" destOrd="0" presId="urn:microsoft.com/office/officeart/2005/8/layout/hierarchy2"/>
    <dgm:cxn modelId="{B26E8432-F4E5-42EA-8C89-A6A92B5609BA}" type="presParOf" srcId="{0AD9B7E1-430C-4AE4-8135-9D3C833C2AF2}" destId="{8DF2EB55-1266-41E4-90C8-B31CEFB09ADA}" srcOrd="1" destOrd="0" presId="urn:microsoft.com/office/officeart/2005/8/layout/hierarchy2"/>
    <dgm:cxn modelId="{EDF22900-6BAE-4808-B8D6-AB05095B6875}" type="presParOf" srcId="{27791FB1-A3FF-420A-803F-A5CA1F2C5FFC}" destId="{BFB9236E-6FE1-4585-A88B-A72ABDFC61B4}" srcOrd="2" destOrd="0" presId="urn:microsoft.com/office/officeart/2005/8/layout/hierarchy2"/>
    <dgm:cxn modelId="{BC1675C3-37E9-4B51-83F7-B1B07EA7BADD}" type="presParOf" srcId="{BFB9236E-6FE1-4585-A88B-A72ABDFC61B4}" destId="{4B85F0EB-B23B-487E-9B61-A81E0F686FAD}" srcOrd="0" destOrd="0" presId="urn:microsoft.com/office/officeart/2005/8/layout/hierarchy2"/>
    <dgm:cxn modelId="{46E8F96F-C047-46A7-8E15-E06AF593DF08}" type="presParOf" srcId="{27791FB1-A3FF-420A-803F-A5CA1F2C5FFC}" destId="{8932ED8C-E2E9-4A1E-B2EF-9D98CC503252}" srcOrd="3" destOrd="0" presId="urn:microsoft.com/office/officeart/2005/8/layout/hierarchy2"/>
    <dgm:cxn modelId="{0CBAAFE6-64E2-4164-8C36-A5133BC3933B}" type="presParOf" srcId="{8932ED8C-E2E9-4A1E-B2EF-9D98CC503252}" destId="{76CC4CD9-1C79-457E-9F29-9F61619220CF}" srcOrd="0" destOrd="0" presId="urn:microsoft.com/office/officeart/2005/8/layout/hierarchy2"/>
    <dgm:cxn modelId="{02A0D121-99F6-4080-B9D4-94472D8AF8E2}" type="presParOf" srcId="{8932ED8C-E2E9-4A1E-B2EF-9D98CC503252}" destId="{7C07D44D-B606-4DB5-B0AD-79219D9A5BE2}" srcOrd="1" destOrd="0" presId="urn:microsoft.com/office/officeart/2005/8/layout/hierarchy2"/>
    <dgm:cxn modelId="{096C570A-86C0-4CC7-9348-4A8FBC1FD131}" type="presParOf" srcId="{27791FB1-A3FF-420A-803F-A5CA1F2C5FFC}" destId="{5A290E92-2D8D-43B3-A7EE-A71EFDEBEE09}" srcOrd="4" destOrd="0" presId="urn:microsoft.com/office/officeart/2005/8/layout/hierarchy2"/>
    <dgm:cxn modelId="{65CC1AA0-71C4-43ED-9C48-B05A7D693106}" type="presParOf" srcId="{5A290E92-2D8D-43B3-A7EE-A71EFDEBEE09}" destId="{CCB439A5-02E2-4690-A5F4-4B3AD32C682F}" srcOrd="0" destOrd="0" presId="urn:microsoft.com/office/officeart/2005/8/layout/hierarchy2"/>
    <dgm:cxn modelId="{4D1C80F5-D2F6-40A5-8CC4-378D7C7C3329}" type="presParOf" srcId="{27791FB1-A3FF-420A-803F-A5CA1F2C5FFC}" destId="{B3DC7198-4BEA-4583-B2D8-02556A21EFF0}" srcOrd="5" destOrd="0" presId="urn:microsoft.com/office/officeart/2005/8/layout/hierarchy2"/>
    <dgm:cxn modelId="{1AEC1943-2A2B-4EF2-8624-FC7169AC113A}" type="presParOf" srcId="{B3DC7198-4BEA-4583-B2D8-02556A21EFF0}" destId="{F7CBD245-8BC6-492B-AD37-6DDB50AC087D}" srcOrd="0" destOrd="0" presId="urn:microsoft.com/office/officeart/2005/8/layout/hierarchy2"/>
    <dgm:cxn modelId="{54588021-0670-4BFB-8E01-42340D746010}" type="presParOf" srcId="{B3DC7198-4BEA-4583-B2D8-02556A21EFF0}" destId="{5504EDE9-E097-4330-A366-0D3F05107425}" srcOrd="1" destOrd="0" presId="urn:microsoft.com/office/officeart/2005/8/layout/hierarchy2"/>
    <dgm:cxn modelId="{B532EAA3-F6CC-4F38-92F4-53B121BED215}" type="presParOf" srcId="{07BB1A9E-6050-4905-826C-17A01DA3838F}" destId="{7F9A04FC-37D7-4E27-849D-A9AECC07D776}" srcOrd="6" destOrd="0" presId="urn:microsoft.com/office/officeart/2005/8/layout/hierarchy2"/>
    <dgm:cxn modelId="{2CD6A31E-9225-4364-8B77-2FF038DC5083}" type="presParOf" srcId="{7F9A04FC-37D7-4E27-849D-A9AECC07D776}" destId="{DF5DF9A0-1D22-4CE1-AF37-0BD01AFB5678}" srcOrd="0" destOrd="0" presId="urn:microsoft.com/office/officeart/2005/8/layout/hierarchy2"/>
    <dgm:cxn modelId="{77CC07CA-B02F-4098-8741-31F54218CB7B}" type="presParOf" srcId="{07BB1A9E-6050-4905-826C-17A01DA3838F}" destId="{D2DA8D87-5E4E-4095-9861-C24FF71645FF}" srcOrd="7" destOrd="0" presId="urn:microsoft.com/office/officeart/2005/8/layout/hierarchy2"/>
    <dgm:cxn modelId="{29E429FE-37A8-43CA-8B95-FD508749E2B6}" type="presParOf" srcId="{D2DA8D87-5E4E-4095-9861-C24FF71645FF}" destId="{933DA4C9-7CF2-4B36-8546-B7227583998B}" srcOrd="0" destOrd="0" presId="urn:microsoft.com/office/officeart/2005/8/layout/hierarchy2"/>
    <dgm:cxn modelId="{3D7D362E-D3D9-4B9A-ADED-DB47B33339A0}" type="presParOf" srcId="{D2DA8D87-5E4E-4095-9861-C24FF71645FF}" destId="{0D60DB4A-9153-42A4-8E2D-01E1D1744560}" srcOrd="1" destOrd="0" presId="urn:microsoft.com/office/officeart/2005/8/layout/hierarchy2"/>
    <dgm:cxn modelId="{FD421CDB-6F4C-4F55-BDFC-E618CBF138DE}" type="presParOf" srcId="{0D60DB4A-9153-42A4-8E2D-01E1D1744560}" destId="{F6C60527-B6CF-498F-8E20-95F8BC612415}" srcOrd="0" destOrd="0" presId="urn:microsoft.com/office/officeart/2005/8/layout/hierarchy2"/>
    <dgm:cxn modelId="{51C18712-4E5C-4196-AFB5-4C917C13429F}" type="presParOf" srcId="{F6C60527-B6CF-498F-8E20-95F8BC612415}" destId="{F6D88D9B-A11F-446D-8181-2AE192B41523}" srcOrd="0" destOrd="0" presId="urn:microsoft.com/office/officeart/2005/8/layout/hierarchy2"/>
    <dgm:cxn modelId="{2D41E6A9-5943-4893-B685-FC9E8AE19A98}" type="presParOf" srcId="{0D60DB4A-9153-42A4-8E2D-01E1D1744560}" destId="{6A074F65-E1AE-4DAD-8643-6373966E4862}" srcOrd="1" destOrd="0" presId="urn:microsoft.com/office/officeart/2005/8/layout/hierarchy2"/>
    <dgm:cxn modelId="{EF796A75-EAED-4DC8-8B05-3518C1732138}" type="presParOf" srcId="{6A074F65-E1AE-4DAD-8643-6373966E4862}" destId="{3B80AC3D-AC28-44FA-ADDE-D50CD8273EC7}" srcOrd="0" destOrd="0" presId="urn:microsoft.com/office/officeart/2005/8/layout/hierarchy2"/>
    <dgm:cxn modelId="{25697A3A-D151-44EE-BF50-164EB4839B99}" type="presParOf" srcId="{6A074F65-E1AE-4DAD-8643-6373966E4862}" destId="{1DA2BBC2-BF3E-4ED1-A846-BA7F738B59A6}" srcOrd="1" destOrd="0" presId="urn:microsoft.com/office/officeart/2005/8/layout/hierarchy2"/>
    <dgm:cxn modelId="{1AB63C10-E710-4D6E-9843-165E5E22EDDE}" type="presParOf" srcId="{0D60DB4A-9153-42A4-8E2D-01E1D1744560}" destId="{C17F055C-61A4-4DF2-B6B0-76DAF43C3936}" srcOrd="2" destOrd="0" presId="urn:microsoft.com/office/officeart/2005/8/layout/hierarchy2"/>
    <dgm:cxn modelId="{A7275BDF-0E2C-4E3F-93CA-4DB20CBC084D}" type="presParOf" srcId="{C17F055C-61A4-4DF2-B6B0-76DAF43C3936}" destId="{53437091-E3CD-494F-A177-C2CA156A536D}" srcOrd="0" destOrd="0" presId="urn:microsoft.com/office/officeart/2005/8/layout/hierarchy2"/>
    <dgm:cxn modelId="{136100F6-1981-4FAE-B022-74F47A508961}" type="presParOf" srcId="{0D60DB4A-9153-42A4-8E2D-01E1D1744560}" destId="{07A1A7CA-E8BF-45D3-AA7C-505AA179C92F}" srcOrd="3" destOrd="0" presId="urn:microsoft.com/office/officeart/2005/8/layout/hierarchy2"/>
    <dgm:cxn modelId="{B4852DDB-E7F9-4DE1-85C4-988F9C5E5C20}" type="presParOf" srcId="{07A1A7CA-E8BF-45D3-AA7C-505AA179C92F}" destId="{80CA6483-699F-4503-9C5C-160821C69D06}" srcOrd="0" destOrd="0" presId="urn:microsoft.com/office/officeart/2005/8/layout/hierarchy2"/>
    <dgm:cxn modelId="{67CE2382-818D-4EC7-ABF1-F7C2B172FD51}" type="presParOf" srcId="{07A1A7CA-E8BF-45D3-AA7C-505AA179C92F}" destId="{CD8C2E7A-3CEB-4B27-933C-DD5CB1FA0CF6}"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5E3551-823D-42D6-BD31-B5EB278963A6}" type="doc">
      <dgm:prSet loTypeId="urn:microsoft.com/office/officeart/2005/8/layout/hProcess9" loCatId="process" qsTypeId="urn:microsoft.com/office/officeart/2005/8/quickstyle/simple1" qsCatId="simple" csTypeId="urn:microsoft.com/office/officeart/2005/8/colors/accent1_2" csCatId="accent1" phldr="1"/>
      <dgm:spPr/>
    </dgm:pt>
    <dgm:pt modelId="{17F0F653-4321-4774-BB6C-5CD459F8907D}">
      <dgm:prSet phldrT="[Tekst]" custT="1"/>
      <dgm:spPr/>
      <dgm:t>
        <a:bodyPr/>
        <a:lstStyle/>
        <a:p>
          <a:r>
            <a:rPr lang="pl-PL" sz="1600" b="1" dirty="0" err="1" smtClean="0">
              <a:latin typeface="Cambria" pitchFamily="18" charset="0"/>
            </a:rPr>
            <a:t>Analysis</a:t>
          </a:r>
          <a:r>
            <a:rPr lang="pl-PL" sz="1600" b="1" dirty="0" smtClean="0">
              <a:latin typeface="Cambria" pitchFamily="18" charset="0"/>
            </a:rPr>
            <a:t> </a:t>
          </a:r>
          <a:r>
            <a:rPr lang="pl-PL" sz="1600" b="1" dirty="0" err="1" smtClean="0">
              <a:latin typeface="Cambria" pitchFamily="18" charset="0"/>
            </a:rPr>
            <a:t>supporting</a:t>
          </a:r>
          <a:r>
            <a:rPr lang="pl-PL" sz="1600" b="1" dirty="0" smtClean="0">
              <a:latin typeface="Cambria" pitchFamily="18" charset="0"/>
            </a:rPr>
            <a:t> </a:t>
          </a:r>
          <a:r>
            <a:rPr lang="pl-PL" sz="1600" b="1" dirty="0" err="1" smtClean="0">
              <a:latin typeface="Cambria" pitchFamily="18" charset="0"/>
            </a:rPr>
            <a:t>decision-making</a:t>
          </a:r>
          <a:endParaRPr lang="pl-PL" sz="1600" b="1" dirty="0">
            <a:latin typeface="Cambria" pitchFamily="18" charset="0"/>
          </a:endParaRPr>
        </a:p>
      </dgm:t>
    </dgm:pt>
    <dgm:pt modelId="{0307FE5C-8A4E-4492-BDED-E34BC7AC586A}" type="sibTrans" cxnId="{8BB1D9B7-66C8-40B7-82CD-C10988F442F4}">
      <dgm:prSet/>
      <dgm:spPr/>
      <dgm:t>
        <a:bodyPr/>
        <a:lstStyle/>
        <a:p>
          <a:endParaRPr lang="pl-PL"/>
        </a:p>
      </dgm:t>
    </dgm:pt>
    <dgm:pt modelId="{D2889122-5DF0-4C17-8659-1EE95D1139D2}" type="parTrans" cxnId="{8BB1D9B7-66C8-40B7-82CD-C10988F442F4}">
      <dgm:prSet/>
      <dgm:spPr/>
      <dgm:t>
        <a:bodyPr/>
        <a:lstStyle/>
        <a:p>
          <a:endParaRPr lang="pl-PL"/>
        </a:p>
      </dgm:t>
    </dgm:pt>
    <dgm:pt modelId="{8D49C10C-BF96-4E11-98A3-78947E63F790}">
      <dgm:prSet phldrT="[Tekst]" custT="1"/>
      <dgm:spPr/>
      <dgm:t>
        <a:bodyPr/>
        <a:lstStyle/>
        <a:p>
          <a:r>
            <a:rPr lang="en-US" sz="1600" b="1" dirty="0" smtClean="0">
              <a:latin typeface="Cambria" pitchFamily="18" charset="0"/>
            </a:rPr>
            <a:t>Representations of knowledge and information (data aggregates, problem synthesis, visualization)</a:t>
          </a:r>
          <a:r>
            <a:rPr lang="pl-PL" sz="1600" b="1" dirty="0" smtClean="0">
              <a:latin typeface="Cambria" pitchFamily="18" charset="0"/>
            </a:rPr>
            <a:t>)</a:t>
          </a:r>
          <a:endParaRPr lang="pl-PL" sz="1600" b="1" dirty="0">
            <a:latin typeface="Cambria" pitchFamily="18" charset="0"/>
          </a:endParaRPr>
        </a:p>
      </dgm:t>
    </dgm:pt>
    <dgm:pt modelId="{557E81FE-DBFA-4828-977F-C76871DBD4CD}" type="sibTrans" cxnId="{92F62DA2-A9E9-4F3F-A425-52FDA03250B9}">
      <dgm:prSet/>
      <dgm:spPr/>
      <dgm:t>
        <a:bodyPr/>
        <a:lstStyle/>
        <a:p>
          <a:endParaRPr lang="pl-PL"/>
        </a:p>
      </dgm:t>
    </dgm:pt>
    <dgm:pt modelId="{72A66290-C196-4F98-9FDC-B23DC14ACA54}" type="parTrans" cxnId="{92F62DA2-A9E9-4F3F-A425-52FDA03250B9}">
      <dgm:prSet/>
      <dgm:spPr/>
      <dgm:t>
        <a:bodyPr/>
        <a:lstStyle/>
        <a:p>
          <a:endParaRPr lang="pl-PL"/>
        </a:p>
      </dgm:t>
    </dgm:pt>
    <dgm:pt modelId="{6917B56A-08AC-4FA2-9A27-1F3394A0CF13}">
      <dgm:prSet phldrT="[Tekst]" custT="1"/>
      <dgm:spPr/>
      <dgm:t>
        <a:bodyPr/>
        <a:lstStyle/>
        <a:p>
          <a:r>
            <a:rPr lang="pl-PL" sz="1600" b="1" dirty="0" smtClean="0">
              <a:latin typeface="Cambria" pitchFamily="18" charset="0"/>
            </a:rPr>
            <a:t>Data (</a:t>
          </a:r>
          <a:r>
            <a:rPr lang="pl-PL" sz="1600" b="1" dirty="0" err="1" smtClean="0">
              <a:latin typeface="Cambria" pitchFamily="18" charset="0"/>
            </a:rPr>
            <a:t>database</a:t>
          </a:r>
          <a:r>
            <a:rPr lang="pl-PL" sz="1600" b="1" dirty="0" smtClean="0">
              <a:latin typeface="Cambria" pitchFamily="18" charset="0"/>
            </a:rPr>
            <a:t>)</a:t>
          </a:r>
          <a:endParaRPr lang="pl-PL" sz="1600" b="1" dirty="0">
            <a:latin typeface="Cambria" pitchFamily="18" charset="0"/>
          </a:endParaRPr>
        </a:p>
      </dgm:t>
    </dgm:pt>
    <dgm:pt modelId="{2F4742BE-B2AD-430A-8315-5EE5EAFFFDD6}" type="sibTrans" cxnId="{4C62E41B-E252-4017-811A-61E742EBDB8C}">
      <dgm:prSet/>
      <dgm:spPr/>
      <dgm:t>
        <a:bodyPr/>
        <a:lstStyle/>
        <a:p>
          <a:endParaRPr lang="pl-PL"/>
        </a:p>
      </dgm:t>
    </dgm:pt>
    <dgm:pt modelId="{BC14F372-9331-48AA-9AEA-716A56E1C28D}" type="parTrans" cxnId="{4C62E41B-E252-4017-811A-61E742EBDB8C}">
      <dgm:prSet/>
      <dgm:spPr/>
      <dgm:t>
        <a:bodyPr/>
        <a:lstStyle/>
        <a:p>
          <a:endParaRPr lang="pl-PL"/>
        </a:p>
      </dgm:t>
    </dgm:pt>
    <dgm:pt modelId="{7052ECDF-1C5C-4513-9278-7F649E92C7FA}" type="pres">
      <dgm:prSet presAssocID="{2E5E3551-823D-42D6-BD31-B5EB278963A6}" presName="CompostProcess" presStyleCnt="0">
        <dgm:presLayoutVars>
          <dgm:dir/>
          <dgm:resizeHandles val="exact"/>
        </dgm:presLayoutVars>
      </dgm:prSet>
      <dgm:spPr/>
    </dgm:pt>
    <dgm:pt modelId="{B77F18B2-7193-4345-A35A-B9E1D7F11547}" type="pres">
      <dgm:prSet presAssocID="{2E5E3551-823D-42D6-BD31-B5EB278963A6}" presName="arrow" presStyleLbl="bgShp" presStyleIdx="0" presStyleCnt="1"/>
      <dgm:spPr/>
    </dgm:pt>
    <dgm:pt modelId="{961AEEBB-7F1A-457B-B3A0-6EBD027D3701}" type="pres">
      <dgm:prSet presAssocID="{2E5E3551-823D-42D6-BD31-B5EB278963A6}" presName="linearProcess" presStyleCnt="0"/>
      <dgm:spPr/>
    </dgm:pt>
    <dgm:pt modelId="{D9019634-5069-4BD7-A7F9-6F3EDCAE2AC6}" type="pres">
      <dgm:prSet presAssocID="{6917B56A-08AC-4FA2-9A27-1F3394A0CF13}" presName="textNode" presStyleLbl="node1" presStyleIdx="0" presStyleCnt="3">
        <dgm:presLayoutVars>
          <dgm:bulletEnabled val="1"/>
        </dgm:presLayoutVars>
      </dgm:prSet>
      <dgm:spPr/>
      <dgm:t>
        <a:bodyPr/>
        <a:lstStyle/>
        <a:p>
          <a:endParaRPr lang="pl-PL"/>
        </a:p>
      </dgm:t>
    </dgm:pt>
    <dgm:pt modelId="{1FF4951A-8DC5-42EF-9A4E-413A030F2D4B}" type="pres">
      <dgm:prSet presAssocID="{2F4742BE-B2AD-430A-8315-5EE5EAFFFDD6}" presName="sibTrans" presStyleCnt="0"/>
      <dgm:spPr/>
    </dgm:pt>
    <dgm:pt modelId="{B64CBD40-3DB8-4D6C-8518-7335093829DB}" type="pres">
      <dgm:prSet presAssocID="{8D49C10C-BF96-4E11-98A3-78947E63F790}" presName="textNode" presStyleLbl="node1" presStyleIdx="1" presStyleCnt="3">
        <dgm:presLayoutVars>
          <dgm:bulletEnabled val="1"/>
        </dgm:presLayoutVars>
      </dgm:prSet>
      <dgm:spPr/>
      <dgm:t>
        <a:bodyPr/>
        <a:lstStyle/>
        <a:p>
          <a:endParaRPr lang="pl-PL"/>
        </a:p>
      </dgm:t>
    </dgm:pt>
    <dgm:pt modelId="{46A9B4F0-3D38-48BF-8CB5-3C3F0F7AC682}" type="pres">
      <dgm:prSet presAssocID="{557E81FE-DBFA-4828-977F-C76871DBD4CD}" presName="sibTrans" presStyleCnt="0"/>
      <dgm:spPr/>
    </dgm:pt>
    <dgm:pt modelId="{A4FAD481-B7FB-4B5B-82AC-A1E4C80A3497}" type="pres">
      <dgm:prSet presAssocID="{17F0F653-4321-4774-BB6C-5CD459F8907D}" presName="textNode" presStyleLbl="node1" presStyleIdx="2" presStyleCnt="3">
        <dgm:presLayoutVars>
          <dgm:bulletEnabled val="1"/>
        </dgm:presLayoutVars>
      </dgm:prSet>
      <dgm:spPr/>
      <dgm:t>
        <a:bodyPr/>
        <a:lstStyle/>
        <a:p>
          <a:endParaRPr lang="pl-PL"/>
        </a:p>
      </dgm:t>
    </dgm:pt>
  </dgm:ptLst>
  <dgm:cxnLst>
    <dgm:cxn modelId="{3E4EEFB8-FB9D-4615-A7D9-DF54C0E8ACAB}" type="presOf" srcId="{17F0F653-4321-4774-BB6C-5CD459F8907D}" destId="{A4FAD481-B7FB-4B5B-82AC-A1E4C80A3497}" srcOrd="0" destOrd="0" presId="urn:microsoft.com/office/officeart/2005/8/layout/hProcess9"/>
    <dgm:cxn modelId="{4C62E41B-E252-4017-811A-61E742EBDB8C}" srcId="{2E5E3551-823D-42D6-BD31-B5EB278963A6}" destId="{6917B56A-08AC-4FA2-9A27-1F3394A0CF13}" srcOrd="0" destOrd="0" parTransId="{BC14F372-9331-48AA-9AEA-716A56E1C28D}" sibTransId="{2F4742BE-B2AD-430A-8315-5EE5EAFFFDD6}"/>
    <dgm:cxn modelId="{5A7C82D8-B9C8-4D10-AA92-9BE0C54C7047}" type="presOf" srcId="{6917B56A-08AC-4FA2-9A27-1F3394A0CF13}" destId="{D9019634-5069-4BD7-A7F9-6F3EDCAE2AC6}" srcOrd="0" destOrd="0" presId="urn:microsoft.com/office/officeart/2005/8/layout/hProcess9"/>
    <dgm:cxn modelId="{92F62DA2-A9E9-4F3F-A425-52FDA03250B9}" srcId="{2E5E3551-823D-42D6-BD31-B5EB278963A6}" destId="{8D49C10C-BF96-4E11-98A3-78947E63F790}" srcOrd="1" destOrd="0" parTransId="{72A66290-C196-4F98-9FDC-B23DC14ACA54}" sibTransId="{557E81FE-DBFA-4828-977F-C76871DBD4CD}"/>
    <dgm:cxn modelId="{8BB1D9B7-66C8-40B7-82CD-C10988F442F4}" srcId="{2E5E3551-823D-42D6-BD31-B5EB278963A6}" destId="{17F0F653-4321-4774-BB6C-5CD459F8907D}" srcOrd="2" destOrd="0" parTransId="{D2889122-5DF0-4C17-8659-1EE95D1139D2}" sibTransId="{0307FE5C-8A4E-4492-BDED-E34BC7AC586A}"/>
    <dgm:cxn modelId="{1DEE64C6-1B3F-4AF7-92C5-4DD18F5056E3}" type="presOf" srcId="{2E5E3551-823D-42D6-BD31-B5EB278963A6}" destId="{7052ECDF-1C5C-4513-9278-7F649E92C7FA}" srcOrd="0" destOrd="0" presId="urn:microsoft.com/office/officeart/2005/8/layout/hProcess9"/>
    <dgm:cxn modelId="{42AD8606-D619-41ED-997B-713C51C337ED}" type="presOf" srcId="{8D49C10C-BF96-4E11-98A3-78947E63F790}" destId="{B64CBD40-3DB8-4D6C-8518-7335093829DB}" srcOrd="0" destOrd="0" presId="urn:microsoft.com/office/officeart/2005/8/layout/hProcess9"/>
    <dgm:cxn modelId="{9C75D157-14A1-41B4-A0B6-A6582A3CAA69}" type="presParOf" srcId="{7052ECDF-1C5C-4513-9278-7F649E92C7FA}" destId="{B77F18B2-7193-4345-A35A-B9E1D7F11547}" srcOrd="0" destOrd="0" presId="urn:microsoft.com/office/officeart/2005/8/layout/hProcess9"/>
    <dgm:cxn modelId="{7119B78E-83A9-4A6C-8FF3-9D965D3E5B2E}" type="presParOf" srcId="{7052ECDF-1C5C-4513-9278-7F649E92C7FA}" destId="{961AEEBB-7F1A-457B-B3A0-6EBD027D3701}" srcOrd="1" destOrd="0" presId="urn:microsoft.com/office/officeart/2005/8/layout/hProcess9"/>
    <dgm:cxn modelId="{DC662073-16AD-4D92-BA00-0B6AA8A90330}" type="presParOf" srcId="{961AEEBB-7F1A-457B-B3A0-6EBD027D3701}" destId="{D9019634-5069-4BD7-A7F9-6F3EDCAE2AC6}" srcOrd="0" destOrd="0" presId="urn:microsoft.com/office/officeart/2005/8/layout/hProcess9"/>
    <dgm:cxn modelId="{0EE7DB99-AFE5-4F24-A551-E9297633BCD4}" type="presParOf" srcId="{961AEEBB-7F1A-457B-B3A0-6EBD027D3701}" destId="{1FF4951A-8DC5-42EF-9A4E-413A030F2D4B}" srcOrd="1" destOrd="0" presId="urn:microsoft.com/office/officeart/2005/8/layout/hProcess9"/>
    <dgm:cxn modelId="{6874D3FB-272F-4B99-ABD6-8D68DB834902}" type="presParOf" srcId="{961AEEBB-7F1A-457B-B3A0-6EBD027D3701}" destId="{B64CBD40-3DB8-4D6C-8518-7335093829DB}" srcOrd="2" destOrd="0" presId="urn:microsoft.com/office/officeart/2005/8/layout/hProcess9"/>
    <dgm:cxn modelId="{A64CF060-505C-4FA5-9A03-CD3A5695D82E}" type="presParOf" srcId="{961AEEBB-7F1A-457B-B3A0-6EBD027D3701}" destId="{46A9B4F0-3D38-48BF-8CB5-3C3F0F7AC682}" srcOrd="3" destOrd="0" presId="urn:microsoft.com/office/officeart/2005/8/layout/hProcess9"/>
    <dgm:cxn modelId="{905B3310-ACFE-42DA-B315-30F9830D1F57}" type="presParOf" srcId="{961AEEBB-7F1A-457B-B3A0-6EBD027D3701}" destId="{A4FAD481-B7FB-4B5B-82AC-A1E4C80A3497}"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F2674A-6B37-4087-8D81-A948010762B1}">
      <dsp:nvSpPr>
        <dsp:cNvPr id="0" name=""/>
        <dsp:cNvSpPr/>
      </dsp:nvSpPr>
      <dsp:spPr>
        <a:xfrm>
          <a:off x="2606661" y="1452119"/>
          <a:ext cx="3366134" cy="33661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pl-PL" sz="6500" b="1" kern="1200" dirty="0" smtClean="0">
              <a:latin typeface="Cambria" pitchFamily="18" charset="0"/>
            </a:rPr>
            <a:t>GAP</a:t>
          </a:r>
        </a:p>
        <a:p>
          <a:pPr lvl="0" algn="ctr" defTabSz="2889250">
            <a:lnSpc>
              <a:spcPct val="90000"/>
            </a:lnSpc>
            <a:spcBef>
              <a:spcPct val="0"/>
            </a:spcBef>
            <a:spcAft>
              <a:spcPct val="35000"/>
            </a:spcAft>
          </a:pPr>
          <a:r>
            <a:rPr lang="pl-PL" sz="2400" b="1" kern="1200" dirty="0" smtClean="0">
              <a:latin typeface="Cambria" pitchFamily="18" charset="0"/>
            </a:rPr>
            <a:t>(problem </a:t>
          </a:r>
          <a:r>
            <a:rPr lang="pl-PL" sz="2400" b="1" kern="1200" dirty="0" err="1" smtClean="0">
              <a:latin typeface="Cambria" pitchFamily="18" charset="0"/>
            </a:rPr>
            <a:t>definition</a:t>
          </a:r>
          <a:r>
            <a:rPr lang="pl-PL" sz="2400" b="1" kern="1200" dirty="0" smtClean="0">
              <a:latin typeface="Cambria" pitchFamily="18" charset="0"/>
            </a:rPr>
            <a:t>)</a:t>
          </a:r>
          <a:endParaRPr lang="pl-PL" sz="2400" b="1" kern="1200" dirty="0">
            <a:latin typeface="Cambria" pitchFamily="18" charset="0"/>
          </a:endParaRPr>
        </a:p>
      </dsp:txBody>
      <dsp:txXfrm>
        <a:off x="2606661" y="1452119"/>
        <a:ext cx="3366134" cy="3366134"/>
      </dsp:txXfrm>
    </dsp:sp>
    <dsp:sp modelId="{2A86D012-6B31-4C82-A25B-2B3CBEA38C2E}">
      <dsp:nvSpPr>
        <dsp:cNvPr id="0" name=""/>
        <dsp:cNvSpPr/>
      </dsp:nvSpPr>
      <dsp:spPr>
        <a:xfrm>
          <a:off x="3448195" y="103853"/>
          <a:ext cx="1683067" cy="16830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l-PL" sz="1300" b="1" kern="1200" dirty="0" err="1" smtClean="0">
              <a:latin typeface="Cambria" pitchFamily="18" charset="0"/>
            </a:rPr>
            <a:t>Disruption</a:t>
          </a:r>
          <a:endParaRPr lang="pl-PL" sz="1300" b="1" kern="1200" dirty="0">
            <a:latin typeface="Cambria" pitchFamily="18" charset="0"/>
          </a:endParaRPr>
        </a:p>
      </dsp:txBody>
      <dsp:txXfrm>
        <a:off x="3448195" y="103853"/>
        <a:ext cx="1683067" cy="1683067"/>
      </dsp:txXfrm>
    </dsp:sp>
    <dsp:sp modelId="{BDDB7FB5-7D95-4F22-A7E3-BD58CB7931D0}">
      <dsp:nvSpPr>
        <dsp:cNvPr id="0" name=""/>
        <dsp:cNvSpPr/>
      </dsp:nvSpPr>
      <dsp:spPr>
        <a:xfrm>
          <a:off x="5585873" y="1629926"/>
          <a:ext cx="1683067" cy="16830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l-PL" sz="1300" b="1" kern="1200" dirty="0" err="1" smtClean="0">
              <a:latin typeface="Cambria" pitchFamily="18" charset="0"/>
            </a:rPr>
            <a:t>Barrier</a:t>
          </a:r>
          <a:r>
            <a:rPr lang="pl-PL" sz="1300" b="1" kern="1200" dirty="0" smtClean="0">
              <a:latin typeface="Cambria" pitchFamily="18" charset="0"/>
            </a:rPr>
            <a:t> </a:t>
          </a:r>
          <a:endParaRPr lang="pl-PL" sz="1300" b="1" kern="1200" dirty="0">
            <a:latin typeface="Cambria" pitchFamily="18" charset="0"/>
          </a:endParaRPr>
        </a:p>
      </dsp:txBody>
      <dsp:txXfrm>
        <a:off x="5585873" y="1629926"/>
        <a:ext cx="1683067" cy="1683067"/>
      </dsp:txXfrm>
    </dsp:sp>
    <dsp:sp modelId="{8068F00E-7D0A-4D4E-8BEB-8BB5CB8606DA}">
      <dsp:nvSpPr>
        <dsp:cNvPr id="0" name=""/>
        <dsp:cNvSpPr/>
      </dsp:nvSpPr>
      <dsp:spPr>
        <a:xfrm>
          <a:off x="4735327" y="4065239"/>
          <a:ext cx="1683067" cy="16830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l-PL" sz="1300" b="1" kern="1200" dirty="0" err="1" smtClean="0">
              <a:latin typeface="Cambria" pitchFamily="18" charset="0"/>
            </a:rPr>
            <a:t>Disproportion</a:t>
          </a:r>
          <a:endParaRPr lang="pl-PL" sz="1300" b="1" kern="1200" dirty="0">
            <a:latin typeface="Cambria" pitchFamily="18" charset="0"/>
          </a:endParaRPr>
        </a:p>
      </dsp:txBody>
      <dsp:txXfrm>
        <a:off x="4735327" y="4065239"/>
        <a:ext cx="1683067" cy="1683067"/>
      </dsp:txXfrm>
    </dsp:sp>
    <dsp:sp modelId="{637C9E74-8A61-4262-8D58-38C87ACDE224}">
      <dsp:nvSpPr>
        <dsp:cNvPr id="0" name=""/>
        <dsp:cNvSpPr/>
      </dsp:nvSpPr>
      <dsp:spPr>
        <a:xfrm>
          <a:off x="2161062" y="4065239"/>
          <a:ext cx="1683067" cy="16830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l-PL" sz="1300" b="1" kern="1200" dirty="0" smtClean="0">
              <a:latin typeface="Cambria" pitchFamily="18" charset="0"/>
            </a:rPr>
            <a:t>Trap</a:t>
          </a:r>
          <a:endParaRPr lang="pl-PL" sz="1300" b="1" kern="1200" dirty="0">
            <a:latin typeface="Cambria" pitchFamily="18" charset="0"/>
          </a:endParaRPr>
        </a:p>
      </dsp:txBody>
      <dsp:txXfrm>
        <a:off x="2161062" y="4065239"/>
        <a:ext cx="1683067" cy="1683067"/>
      </dsp:txXfrm>
    </dsp:sp>
    <dsp:sp modelId="{B75CF256-C214-411B-B6D5-8A6A82F65163}">
      <dsp:nvSpPr>
        <dsp:cNvPr id="0" name=""/>
        <dsp:cNvSpPr/>
      </dsp:nvSpPr>
      <dsp:spPr>
        <a:xfrm>
          <a:off x="1365571" y="1616968"/>
          <a:ext cx="1683067" cy="16830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l-PL" sz="1300" b="1" kern="1200" dirty="0" err="1" smtClean="0">
              <a:latin typeface="Cambria" pitchFamily="18" charset="0"/>
            </a:rPr>
            <a:t>Bottleneck</a:t>
          </a:r>
          <a:endParaRPr lang="pl-PL" sz="1300" b="1" kern="1200" dirty="0">
            <a:latin typeface="Cambria" pitchFamily="18" charset="0"/>
          </a:endParaRPr>
        </a:p>
      </dsp:txBody>
      <dsp:txXfrm>
        <a:off x="1365571" y="1616968"/>
        <a:ext cx="1683067" cy="168306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35A840-3C5E-4443-AD8F-AAAD682B8BD7}">
      <dsp:nvSpPr>
        <dsp:cNvPr id="0" name=""/>
        <dsp:cNvSpPr/>
      </dsp:nvSpPr>
      <dsp:spPr>
        <a:xfrm>
          <a:off x="0" y="2450441"/>
          <a:ext cx="1548154" cy="9063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Cambria" pitchFamily="18" charset="0"/>
            </a:rPr>
            <a:t>What should the government do to close the gap</a:t>
          </a:r>
          <a:r>
            <a:rPr lang="pl-PL" sz="1200" b="1" kern="1200" dirty="0" smtClean="0">
              <a:latin typeface="Cambria" pitchFamily="18" charset="0"/>
            </a:rPr>
            <a:t>? </a:t>
          </a:r>
          <a:endParaRPr lang="pl-PL" sz="1200" b="1" kern="1200" dirty="0">
            <a:latin typeface="Cambria" pitchFamily="18" charset="0"/>
          </a:endParaRPr>
        </a:p>
      </dsp:txBody>
      <dsp:txXfrm>
        <a:off x="0" y="2450441"/>
        <a:ext cx="1548154" cy="906352"/>
      </dsp:txXfrm>
    </dsp:sp>
    <dsp:sp modelId="{F39973FB-409C-493D-A310-1B4BB61C2A74}">
      <dsp:nvSpPr>
        <dsp:cNvPr id="0" name=""/>
        <dsp:cNvSpPr/>
      </dsp:nvSpPr>
      <dsp:spPr>
        <a:xfrm rot="17205171">
          <a:off x="579186" y="1591417"/>
          <a:ext cx="2722751" cy="17209"/>
        </a:xfrm>
        <a:custGeom>
          <a:avLst/>
          <a:gdLst/>
          <a:ahLst/>
          <a:cxnLst/>
          <a:rect l="0" t="0" r="0" b="0"/>
          <a:pathLst>
            <a:path>
              <a:moveTo>
                <a:pt x="0" y="8604"/>
              </a:moveTo>
              <a:lnTo>
                <a:pt x="2722751" y="8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rot="17205171">
        <a:off x="1872494" y="1531953"/>
        <a:ext cx="136137" cy="136137"/>
      </dsp:txXfrm>
    </dsp:sp>
    <dsp:sp modelId="{800A99E6-D9B0-4877-8AF4-49199400C11D}">
      <dsp:nvSpPr>
        <dsp:cNvPr id="0" name=""/>
        <dsp:cNvSpPr/>
      </dsp:nvSpPr>
      <dsp:spPr>
        <a:xfrm>
          <a:off x="2332971" y="6540"/>
          <a:ext cx="1178700" cy="579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b="1" kern="1200" dirty="0" err="1" smtClean="0">
              <a:latin typeface="Cambria" pitchFamily="18" charset="0"/>
            </a:rPr>
            <a:t>What</a:t>
          </a:r>
          <a:r>
            <a:rPr lang="pl-PL" sz="1100" b="1" kern="1200" dirty="0" smtClean="0">
              <a:latin typeface="Cambria" pitchFamily="18" charset="0"/>
            </a:rPr>
            <a:t> </a:t>
          </a:r>
          <a:r>
            <a:rPr lang="pl-PL" sz="1100" b="1" kern="1200" dirty="0" err="1" smtClean="0">
              <a:latin typeface="Cambria" pitchFamily="18" charset="0"/>
            </a:rPr>
            <a:t>is</a:t>
          </a:r>
          <a:r>
            <a:rPr lang="pl-PL" sz="1100" b="1" kern="1200" dirty="0" smtClean="0">
              <a:latin typeface="Cambria" pitchFamily="18" charset="0"/>
            </a:rPr>
            <a:t> </a:t>
          </a:r>
          <a:r>
            <a:rPr lang="pl-PL" sz="1100" b="1" kern="1200" dirty="0" err="1" smtClean="0">
              <a:latin typeface="Cambria" pitchFamily="18" charset="0"/>
            </a:rPr>
            <a:t>the</a:t>
          </a:r>
          <a:r>
            <a:rPr lang="pl-PL" sz="1100" b="1" kern="1200" dirty="0" smtClean="0">
              <a:latin typeface="Cambria" pitchFamily="18" charset="0"/>
            </a:rPr>
            <a:t> gap?</a:t>
          </a:r>
          <a:endParaRPr lang="pl-PL" sz="1100" b="1" kern="1200" dirty="0">
            <a:latin typeface="Cambria" pitchFamily="18" charset="0"/>
          </a:endParaRPr>
        </a:p>
      </dsp:txBody>
      <dsp:txXfrm>
        <a:off x="2332971" y="6540"/>
        <a:ext cx="1178700" cy="579772"/>
      </dsp:txXfrm>
    </dsp:sp>
    <dsp:sp modelId="{6A99682E-B843-46A9-AEC6-595FD9369F2E}">
      <dsp:nvSpPr>
        <dsp:cNvPr id="0" name=""/>
        <dsp:cNvSpPr/>
      </dsp:nvSpPr>
      <dsp:spPr>
        <a:xfrm>
          <a:off x="3511671" y="287822"/>
          <a:ext cx="463817" cy="17209"/>
        </a:xfrm>
        <a:custGeom>
          <a:avLst/>
          <a:gdLst/>
          <a:ahLst/>
          <a:cxnLst/>
          <a:rect l="0" t="0" r="0" b="0"/>
          <a:pathLst>
            <a:path>
              <a:moveTo>
                <a:pt x="0" y="8604"/>
              </a:moveTo>
              <a:lnTo>
                <a:pt x="463817" y="86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731985" y="284831"/>
        <a:ext cx="23190" cy="23190"/>
      </dsp:txXfrm>
    </dsp:sp>
    <dsp:sp modelId="{E4939547-2B87-41C9-93D5-988CDF3C1098}">
      <dsp:nvSpPr>
        <dsp:cNvPr id="0" name=""/>
        <dsp:cNvSpPr/>
      </dsp:nvSpPr>
      <dsp:spPr>
        <a:xfrm>
          <a:off x="3975489" y="6540"/>
          <a:ext cx="2133585" cy="579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b="1" kern="1200" dirty="0" smtClean="0">
              <a:latin typeface="Cambria" pitchFamily="18" charset="0"/>
            </a:rPr>
            <a:t>Do</a:t>
          </a:r>
          <a:r>
            <a:rPr lang="en-US" sz="1100" b="1" kern="1200" dirty="0" err="1" smtClean="0">
              <a:latin typeface="Cambria" pitchFamily="18" charset="0"/>
            </a:rPr>
            <a:t>es</a:t>
          </a:r>
          <a:r>
            <a:rPr lang="en-US" sz="1100" b="1" kern="1200" dirty="0" smtClean="0">
              <a:latin typeface="Cambria" pitchFamily="18" charset="0"/>
            </a:rPr>
            <a:t> the gap change over time?</a:t>
          </a:r>
          <a:endParaRPr lang="pl-PL" sz="1100" b="1" kern="1200" dirty="0">
            <a:latin typeface="Cambria" pitchFamily="18" charset="0"/>
          </a:endParaRPr>
        </a:p>
      </dsp:txBody>
      <dsp:txXfrm>
        <a:off x="3975489" y="6540"/>
        <a:ext cx="2133585" cy="579772"/>
      </dsp:txXfrm>
    </dsp:sp>
    <dsp:sp modelId="{06F6099B-621A-4C8A-9FDE-D56947332987}">
      <dsp:nvSpPr>
        <dsp:cNvPr id="0" name=""/>
        <dsp:cNvSpPr/>
      </dsp:nvSpPr>
      <dsp:spPr>
        <a:xfrm rot="18178531">
          <a:off x="1219596" y="2290190"/>
          <a:ext cx="1441933" cy="17209"/>
        </a:xfrm>
        <a:custGeom>
          <a:avLst/>
          <a:gdLst/>
          <a:ahLst/>
          <a:cxnLst/>
          <a:rect l="0" t="0" r="0" b="0"/>
          <a:pathLst>
            <a:path>
              <a:moveTo>
                <a:pt x="0" y="8604"/>
              </a:moveTo>
              <a:lnTo>
                <a:pt x="1441933" y="8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8178531">
        <a:off x="1904514" y="2262747"/>
        <a:ext cx="72096" cy="72096"/>
      </dsp:txXfrm>
    </dsp:sp>
    <dsp:sp modelId="{C0BA41F0-D5F4-40DB-9F39-7239E01BFB26}">
      <dsp:nvSpPr>
        <dsp:cNvPr id="0" name=""/>
        <dsp:cNvSpPr/>
      </dsp:nvSpPr>
      <dsp:spPr>
        <a:xfrm>
          <a:off x="2332971" y="1268421"/>
          <a:ext cx="1159544" cy="8511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Cambria" pitchFamily="18" charset="0"/>
            </a:rPr>
            <a:t>What are the source</a:t>
          </a:r>
          <a:r>
            <a:rPr lang="pl-PL" sz="1100" b="1" kern="1200" dirty="0" smtClean="0">
              <a:latin typeface="Cambria" pitchFamily="18" charset="0"/>
            </a:rPr>
            <a:t>s</a:t>
          </a:r>
          <a:r>
            <a:rPr lang="en-US" sz="1100" b="1" kern="1200" dirty="0" smtClean="0">
              <a:latin typeface="Cambria" pitchFamily="18" charset="0"/>
            </a:rPr>
            <a:t> of the gap?</a:t>
          </a:r>
          <a:endParaRPr lang="pl-PL" sz="1100" b="1" kern="1200" dirty="0">
            <a:latin typeface="Cambria" pitchFamily="18" charset="0"/>
          </a:endParaRPr>
        </a:p>
      </dsp:txBody>
      <dsp:txXfrm>
        <a:off x="2332971" y="1268421"/>
        <a:ext cx="1159544" cy="851105"/>
      </dsp:txXfrm>
    </dsp:sp>
    <dsp:sp modelId="{A6AFD05D-FF8F-40BE-90EE-BB08851840FC}">
      <dsp:nvSpPr>
        <dsp:cNvPr id="0" name=""/>
        <dsp:cNvSpPr/>
      </dsp:nvSpPr>
      <dsp:spPr>
        <a:xfrm rot="18144109">
          <a:off x="3291640" y="1319964"/>
          <a:ext cx="865568" cy="17209"/>
        </a:xfrm>
        <a:custGeom>
          <a:avLst/>
          <a:gdLst/>
          <a:ahLst/>
          <a:cxnLst/>
          <a:rect l="0" t="0" r="0" b="0"/>
          <a:pathLst>
            <a:path>
              <a:moveTo>
                <a:pt x="0" y="8604"/>
              </a:moveTo>
              <a:lnTo>
                <a:pt x="865568" y="86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8144109">
        <a:off x="3702785" y="1306930"/>
        <a:ext cx="43278" cy="43278"/>
      </dsp:txXfrm>
    </dsp:sp>
    <dsp:sp modelId="{D414239C-73FC-48BC-82BE-263D4C0D3C49}">
      <dsp:nvSpPr>
        <dsp:cNvPr id="0" name=""/>
        <dsp:cNvSpPr/>
      </dsp:nvSpPr>
      <dsp:spPr>
        <a:xfrm>
          <a:off x="3956333" y="673279"/>
          <a:ext cx="1854738" cy="579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Cambria" pitchFamily="18" charset="0"/>
            </a:rPr>
            <a:t>What are the main causes of the gap?</a:t>
          </a:r>
          <a:endParaRPr lang="pl-PL" sz="1100" b="1" kern="1200" dirty="0">
            <a:latin typeface="Cambria" pitchFamily="18" charset="0"/>
          </a:endParaRPr>
        </a:p>
      </dsp:txBody>
      <dsp:txXfrm>
        <a:off x="3956333" y="673279"/>
        <a:ext cx="1854738" cy="579772"/>
      </dsp:txXfrm>
    </dsp:sp>
    <dsp:sp modelId="{B227F1A9-48B5-4937-B6D0-382185F1C39A}">
      <dsp:nvSpPr>
        <dsp:cNvPr id="0" name=""/>
        <dsp:cNvSpPr/>
      </dsp:nvSpPr>
      <dsp:spPr>
        <a:xfrm>
          <a:off x="3492515" y="1685369"/>
          <a:ext cx="463817" cy="17209"/>
        </a:xfrm>
        <a:custGeom>
          <a:avLst/>
          <a:gdLst/>
          <a:ahLst/>
          <a:cxnLst/>
          <a:rect l="0" t="0" r="0" b="0"/>
          <a:pathLst>
            <a:path>
              <a:moveTo>
                <a:pt x="0" y="8604"/>
              </a:moveTo>
              <a:lnTo>
                <a:pt x="463817" y="86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712829" y="1682378"/>
        <a:ext cx="23190" cy="23190"/>
      </dsp:txXfrm>
    </dsp:sp>
    <dsp:sp modelId="{6474152E-6491-447D-95B7-C4473574C786}">
      <dsp:nvSpPr>
        <dsp:cNvPr id="0" name=""/>
        <dsp:cNvSpPr/>
      </dsp:nvSpPr>
      <dsp:spPr>
        <a:xfrm>
          <a:off x="3956333" y="1340017"/>
          <a:ext cx="1818908" cy="7079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Cambria" pitchFamily="18" charset="0"/>
            </a:rPr>
            <a:t>What other factors cause or mitigate the gap?</a:t>
          </a:r>
          <a:endParaRPr lang="pl-PL" sz="1100" b="1" kern="1200" dirty="0">
            <a:latin typeface="Cambria" pitchFamily="18" charset="0"/>
          </a:endParaRPr>
        </a:p>
      </dsp:txBody>
      <dsp:txXfrm>
        <a:off x="3956333" y="1340017"/>
        <a:ext cx="1818908" cy="707913"/>
      </dsp:txXfrm>
    </dsp:sp>
    <dsp:sp modelId="{3D7FD309-CB14-401E-AF1D-8EA83DC9ECD6}">
      <dsp:nvSpPr>
        <dsp:cNvPr id="0" name=""/>
        <dsp:cNvSpPr/>
      </dsp:nvSpPr>
      <dsp:spPr>
        <a:xfrm rot="3455891">
          <a:off x="3291640" y="2050773"/>
          <a:ext cx="865568" cy="17209"/>
        </a:xfrm>
        <a:custGeom>
          <a:avLst/>
          <a:gdLst/>
          <a:ahLst/>
          <a:cxnLst/>
          <a:rect l="0" t="0" r="0" b="0"/>
          <a:pathLst>
            <a:path>
              <a:moveTo>
                <a:pt x="0" y="8604"/>
              </a:moveTo>
              <a:lnTo>
                <a:pt x="865568" y="86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3455891">
        <a:off x="3702785" y="2037739"/>
        <a:ext cx="43278" cy="43278"/>
      </dsp:txXfrm>
    </dsp:sp>
    <dsp:sp modelId="{193F4245-F91A-4865-BB3E-91FFC7D8EEE6}">
      <dsp:nvSpPr>
        <dsp:cNvPr id="0" name=""/>
        <dsp:cNvSpPr/>
      </dsp:nvSpPr>
      <dsp:spPr>
        <a:xfrm>
          <a:off x="3956333" y="2134897"/>
          <a:ext cx="1836823" cy="579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Cambria" pitchFamily="18" charset="0"/>
            </a:rPr>
            <a:t>What are the couplings and the dynamics of the gap?</a:t>
          </a:r>
          <a:endParaRPr lang="pl-PL" sz="1100" b="1" kern="1200" dirty="0">
            <a:latin typeface="Cambria" pitchFamily="18" charset="0"/>
          </a:endParaRPr>
        </a:p>
      </dsp:txBody>
      <dsp:txXfrm>
        <a:off x="3956333" y="2134897"/>
        <a:ext cx="1836823" cy="579772"/>
      </dsp:txXfrm>
    </dsp:sp>
    <dsp:sp modelId="{A624A9AE-79E9-437C-A2EB-A865388C11ED}">
      <dsp:nvSpPr>
        <dsp:cNvPr id="0" name=""/>
        <dsp:cNvSpPr/>
      </dsp:nvSpPr>
      <dsp:spPr>
        <a:xfrm rot="2855371">
          <a:off x="1358732" y="3324596"/>
          <a:ext cx="1163660" cy="17209"/>
        </a:xfrm>
        <a:custGeom>
          <a:avLst/>
          <a:gdLst/>
          <a:ahLst/>
          <a:cxnLst/>
          <a:rect l="0" t="0" r="0" b="0"/>
          <a:pathLst>
            <a:path>
              <a:moveTo>
                <a:pt x="0" y="8604"/>
              </a:moveTo>
              <a:lnTo>
                <a:pt x="1163660" y="8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2855371">
        <a:off x="1911471" y="3304109"/>
        <a:ext cx="58183" cy="58183"/>
      </dsp:txXfrm>
    </dsp:sp>
    <dsp:sp modelId="{DC95E84E-094B-45CE-BEC8-2D2BF14BE2D4}">
      <dsp:nvSpPr>
        <dsp:cNvPr id="0" name=""/>
        <dsp:cNvSpPr/>
      </dsp:nvSpPr>
      <dsp:spPr>
        <a:xfrm>
          <a:off x="2332971" y="3364487"/>
          <a:ext cx="1159544" cy="7965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Cambria" pitchFamily="18" charset="0"/>
            </a:rPr>
            <a:t>What are the options for the government?</a:t>
          </a:r>
          <a:endParaRPr lang="pl-PL" sz="1100" b="1" kern="1200" dirty="0">
            <a:latin typeface="Cambria" pitchFamily="18" charset="0"/>
          </a:endParaRPr>
        </a:p>
      </dsp:txBody>
      <dsp:txXfrm>
        <a:off x="2332971" y="3364487"/>
        <a:ext cx="1159544" cy="796595"/>
      </dsp:txXfrm>
    </dsp:sp>
    <dsp:sp modelId="{6DB5205A-AC52-49D2-8A3C-C42FBF674B78}">
      <dsp:nvSpPr>
        <dsp:cNvPr id="0" name=""/>
        <dsp:cNvSpPr/>
      </dsp:nvSpPr>
      <dsp:spPr>
        <a:xfrm>
          <a:off x="3492515" y="3754180"/>
          <a:ext cx="463817" cy="17209"/>
        </a:xfrm>
        <a:custGeom>
          <a:avLst/>
          <a:gdLst/>
          <a:ahLst/>
          <a:cxnLst/>
          <a:rect l="0" t="0" r="0" b="0"/>
          <a:pathLst>
            <a:path>
              <a:moveTo>
                <a:pt x="0" y="8604"/>
              </a:moveTo>
              <a:lnTo>
                <a:pt x="463817" y="86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712829" y="3751189"/>
        <a:ext cx="23190" cy="23190"/>
      </dsp:txXfrm>
    </dsp:sp>
    <dsp:sp modelId="{84B0DFD2-F260-45B8-9E6D-35AF745307F3}">
      <dsp:nvSpPr>
        <dsp:cNvPr id="0" name=""/>
        <dsp:cNvSpPr/>
      </dsp:nvSpPr>
      <dsp:spPr>
        <a:xfrm>
          <a:off x="3956333" y="3324624"/>
          <a:ext cx="1854738" cy="8763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Cambria" pitchFamily="18" charset="0"/>
            </a:rPr>
            <a:t>What new instruments can be introduced?</a:t>
          </a:r>
          <a:endParaRPr lang="pl-PL" sz="1100" b="1" kern="1200" dirty="0">
            <a:latin typeface="Cambria" pitchFamily="18" charset="0"/>
          </a:endParaRPr>
        </a:p>
      </dsp:txBody>
      <dsp:txXfrm>
        <a:off x="3956333" y="3324624"/>
        <a:ext cx="1854738" cy="876320"/>
      </dsp:txXfrm>
    </dsp:sp>
    <dsp:sp modelId="{AD8798FE-41A6-4634-A724-D8DCDE18EBF8}">
      <dsp:nvSpPr>
        <dsp:cNvPr id="0" name=""/>
        <dsp:cNvSpPr/>
      </dsp:nvSpPr>
      <dsp:spPr>
        <a:xfrm rot="19324447">
          <a:off x="5706009" y="3448413"/>
          <a:ext cx="994941" cy="17209"/>
        </a:xfrm>
        <a:custGeom>
          <a:avLst/>
          <a:gdLst/>
          <a:ahLst/>
          <a:cxnLst/>
          <a:rect l="0" t="0" r="0" b="0"/>
          <a:pathLst>
            <a:path>
              <a:moveTo>
                <a:pt x="0" y="8604"/>
              </a:moveTo>
              <a:lnTo>
                <a:pt x="994941" y="86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9324447">
        <a:off x="6178606" y="3432145"/>
        <a:ext cx="49747" cy="49747"/>
      </dsp:txXfrm>
    </dsp:sp>
    <dsp:sp modelId="{B1523EA8-EE1C-456A-BAAE-5B6426236AD2}">
      <dsp:nvSpPr>
        <dsp:cNvPr id="0" name=""/>
        <dsp:cNvSpPr/>
      </dsp:nvSpPr>
      <dsp:spPr>
        <a:xfrm>
          <a:off x="6595888" y="2762668"/>
          <a:ext cx="1767088" cy="7771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Cambria" pitchFamily="18" charset="0"/>
            </a:rPr>
            <a:t>Goals, tasks, </a:t>
          </a:r>
          <a:r>
            <a:rPr lang="pl-PL" sz="1100" b="1" kern="1200" dirty="0" err="1" smtClean="0">
              <a:latin typeface="Cambria" pitchFamily="18" charset="0"/>
            </a:rPr>
            <a:t>indicators</a:t>
          </a:r>
          <a:r>
            <a:rPr lang="en-US" sz="1100" b="1" kern="1200" dirty="0" smtClean="0">
              <a:latin typeface="Cambria" pitchFamily="18" charset="0"/>
            </a:rPr>
            <a:t>, scope, target group</a:t>
          </a:r>
          <a:endParaRPr lang="pl-PL" sz="1100" b="1" kern="1200" dirty="0">
            <a:latin typeface="Cambria" pitchFamily="18" charset="0"/>
          </a:endParaRPr>
        </a:p>
      </dsp:txBody>
      <dsp:txXfrm>
        <a:off x="6595888" y="2762668"/>
        <a:ext cx="1767088" cy="777167"/>
      </dsp:txXfrm>
    </dsp:sp>
    <dsp:sp modelId="{BFB9236E-6FE1-4585-A88B-A72ABDFC61B4}">
      <dsp:nvSpPr>
        <dsp:cNvPr id="0" name=""/>
        <dsp:cNvSpPr/>
      </dsp:nvSpPr>
      <dsp:spPr>
        <a:xfrm rot="308651">
          <a:off x="5810134" y="3775057"/>
          <a:ext cx="465693" cy="17209"/>
        </a:xfrm>
        <a:custGeom>
          <a:avLst/>
          <a:gdLst/>
          <a:ahLst/>
          <a:cxnLst/>
          <a:rect l="0" t="0" r="0" b="0"/>
          <a:pathLst>
            <a:path>
              <a:moveTo>
                <a:pt x="0" y="8604"/>
              </a:moveTo>
              <a:lnTo>
                <a:pt x="465693" y="86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308651">
        <a:off x="6031338" y="3772020"/>
        <a:ext cx="23284" cy="23284"/>
      </dsp:txXfrm>
    </dsp:sp>
    <dsp:sp modelId="{76CC4CD9-1C79-457E-9F29-9F61619220CF}">
      <dsp:nvSpPr>
        <dsp:cNvPr id="0" name=""/>
        <dsp:cNvSpPr/>
      </dsp:nvSpPr>
      <dsp:spPr>
        <a:xfrm>
          <a:off x="6274890" y="3665768"/>
          <a:ext cx="1624846" cy="277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b="1" kern="1200" dirty="0" err="1" smtClean="0">
              <a:latin typeface="Cambria" pitchFamily="18" charset="0"/>
            </a:rPr>
            <a:t>Costs</a:t>
          </a:r>
          <a:r>
            <a:rPr lang="pl-PL" sz="1100" b="1" kern="1200" dirty="0" smtClean="0">
              <a:latin typeface="Cambria" pitchFamily="18" charset="0"/>
            </a:rPr>
            <a:t> and </a:t>
          </a:r>
          <a:r>
            <a:rPr lang="pl-PL" sz="1100" b="1" kern="1200" dirty="0" err="1" smtClean="0">
              <a:latin typeface="Cambria" pitchFamily="18" charset="0"/>
            </a:rPr>
            <a:t>benefits</a:t>
          </a:r>
          <a:endParaRPr lang="pl-PL" sz="1100" b="1" kern="1200" dirty="0">
            <a:latin typeface="Cambria" pitchFamily="18" charset="0"/>
          </a:endParaRPr>
        </a:p>
      </dsp:txBody>
      <dsp:txXfrm>
        <a:off x="6274890" y="3665768"/>
        <a:ext cx="1624846" cy="277542"/>
      </dsp:txXfrm>
    </dsp:sp>
    <dsp:sp modelId="{5A290E92-2D8D-43B3-A7EE-A71EFDEBEE09}">
      <dsp:nvSpPr>
        <dsp:cNvPr id="0" name=""/>
        <dsp:cNvSpPr/>
      </dsp:nvSpPr>
      <dsp:spPr>
        <a:xfrm rot="1761954">
          <a:off x="5723781" y="4087317"/>
          <a:ext cx="1358675" cy="17209"/>
        </a:xfrm>
        <a:custGeom>
          <a:avLst/>
          <a:gdLst/>
          <a:ahLst/>
          <a:cxnLst/>
          <a:rect l="0" t="0" r="0" b="0"/>
          <a:pathLst>
            <a:path>
              <a:moveTo>
                <a:pt x="0" y="8604"/>
              </a:moveTo>
              <a:lnTo>
                <a:pt x="1358675" y="86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761954">
        <a:off x="6369152" y="4061955"/>
        <a:ext cx="67933" cy="67933"/>
      </dsp:txXfrm>
    </dsp:sp>
    <dsp:sp modelId="{F7CBD245-8BC6-492B-AD37-6DDB50AC087D}">
      <dsp:nvSpPr>
        <dsp:cNvPr id="0" name=""/>
        <dsp:cNvSpPr/>
      </dsp:nvSpPr>
      <dsp:spPr>
        <a:xfrm>
          <a:off x="6995166" y="4082230"/>
          <a:ext cx="1367810" cy="693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b="1" kern="1200" dirty="0" err="1" smtClean="0">
              <a:latin typeface="Cambria" pitchFamily="18" charset="0"/>
            </a:rPr>
            <a:t>Expected</a:t>
          </a:r>
          <a:r>
            <a:rPr lang="pl-PL" sz="1100" b="1" kern="1200" dirty="0" smtClean="0">
              <a:latin typeface="Cambria" pitchFamily="18" charset="0"/>
            </a:rPr>
            <a:t> </a:t>
          </a:r>
          <a:r>
            <a:rPr lang="pl-PL" sz="1100" b="1" kern="1200" dirty="0" err="1" smtClean="0">
              <a:latin typeface="Cambria" pitchFamily="18" charset="0"/>
            </a:rPr>
            <a:t>results</a:t>
          </a:r>
          <a:r>
            <a:rPr lang="pl-PL" sz="1100" b="1" kern="1200" dirty="0" smtClean="0">
              <a:latin typeface="Cambria" pitchFamily="18" charset="0"/>
            </a:rPr>
            <a:t> and </a:t>
          </a:r>
          <a:r>
            <a:rPr lang="pl-PL" sz="1100" b="1" kern="1200" dirty="0" err="1" smtClean="0">
              <a:latin typeface="Cambria" pitchFamily="18" charset="0"/>
            </a:rPr>
            <a:t>impacts</a:t>
          </a:r>
          <a:endParaRPr lang="pl-PL" sz="1100" b="1" kern="1200" dirty="0">
            <a:latin typeface="Cambria" pitchFamily="18" charset="0"/>
          </a:endParaRPr>
        </a:p>
      </dsp:txBody>
      <dsp:txXfrm>
        <a:off x="6995166" y="4082230"/>
        <a:ext cx="1367810" cy="693657"/>
      </dsp:txXfrm>
    </dsp:sp>
    <dsp:sp modelId="{7F9A04FC-37D7-4E27-849D-A9AECC07D776}">
      <dsp:nvSpPr>
        <dsp:cNvPr id="0" name=""/>
        <dsp:cNvSpPr/>
      </dsp:nvSpPr>
      <dsp:spPr>
        <a:xfrm rot="4366161">
          <a:off x="615840" y="4160281"/>
          <a:ext cx="2649445" cy="17209"/>
        </a:xfrm>
        <a:custGeom>
          <a:avLst/>
          <a:gdLst/>
          <a:ahLst/>
          <a:cxnLst/>
          <a:rect l="0" t="0" r="0" b="0"/>
          <a:pathLst>
            <a:path>
              <a:moveTo>
                <a:pt x="0" y="8604"/>
              </a:moveTo>
              <a:lnTo>
                <a:pt x="2649445" y="8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rot="4366161">
        <a:off x="1874326" y="4102650"/>
        <a:ext cx="132472" cy="132472"/>
      </dsp:txXfrm>
    </dsp:sp>
    <dsp:sp modelId="{933DA4C9-7CF2-4B36-8546-B7227583998B}">
      <dsp:nvSpPr>
        <dsp:cNvPr id="0" name=""/>
        <dsp:cNvSpPr/>
      </dsp:nvSpPr>
      <dsp:spPr>
        <a:xfrm>
          <a:off x="2332971" y="5049691"/>
          <a:ext cx="1159544" cy="7689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b="1" kern="1200" dirty="0" err="1" smtClean="0">
              <a:latin typeface="Cambria" pitchFamily="18" charset="0"/>
            </a:rPr>
            <a:t>What</a:t>
          </a:r>
          <a:r>
            <a:rPr lang="pl-PL" sz="1100" b="1" kern="1200" dirty="0" smtClean="0">
              <a:latin typeface="Cambria" pitchFamily="18" charset="0"/>
            </a:rPr>
            <a:t> was </a:t>
          </a:r>
          <a:r>
            <a:rPr lang="pl-PL" sz="1100" b="1" kern="1200" dirty="0" err="1" smtClean="0">
              <a:latin typeface="Cambria" pitchFamily="18" charset="0"/>
            </a:rPr>
            <a:t>tried</a:t>
          </a:r>
          <a:r>
            <a:rPr lang="pl-PL" sz="1100" b="1" kern="1200" dirty="0" smtClean="0">
              <a:latin typeface="Cambria" pitchFamily="18" charset="0"/>
            </a:rPr>
            <a:t> </a:t>
          </a:r>
          <a:r>
            <a:rPr lang="pl-PL" sz="1100" b="1" kern="1200" dirty="0" err="1" smtClean="0">
              <a:latin typeface="Cambria" pitchFamily="18" charset="0"/>
            </a:rPr>
            <a:t>before</a:t>
          </a:r>
          <a:r>
            <a:rPr lang="pl-PL" sz="1100" b="1" kern="1200" dirty="0" smtClean="0">
              <a:latin typeface="Cambria" pitchFamily="18" charset="0"/>
            </a:rPr>
            <a:t>?</a:t>
          </a:r>
          <a:endParaRPr lang="pl-PL" sz="1100" b="1" kern="1200" dirty="0">
            <a:latin typeface="Cambria" pitchFamily="18" charset="0"/>
          </a:endParaRPr>
        </a:p>
      </dsp:txBody>
      <dsp:txXfrm>
        <a:off x="2332971" y="5049691"/>
        <a:ext cx="1159544" cy="768928"/>
      </dsp:txXfrm>
    </dsp:sp>
    <dsp:sp modelId="{F6C60527-B6CF-498F-8E20-95F8BC612415}">
      <dsp:nvSpPr>
        <dsp:cNvPr id="0" name=""/>
        <dsp:cNvSpPr/>
      </dsp:nvSpPr>
      <dsp:spPr>
        <a:xfrm rot="19457599">
          <a:off x="3438828" y="5258866"/>
          <a:ext cx="571193" cy="17209"/>
        </a:xfrm>
        <a:custGeom>
          <a:avLst/>
          <a:gdLst/>
          <a:ahLst/>
          <a:cxnLst/>
          <a:rect l="0" t="0" r="0" b="0"/>
          <a:pathLst>
            <a:path>
              <a:moveTo>
                <a:pt x="0" y="8604"/>
              </a:moveTo>
              <a:lnTo>
                <a:pt x="571193" y="86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9457599">
        <a:off x="3710145" y="5253191"/>
        <a:ext cx="28559" cy="28559"/>
      </dsp:txXfrm>
    </dsp:sp>
    <dsp:sp modelId="{3B80AC3D-AC28-44FA-ADDE-D50CD8273EC7}">
      <dsp:nvSpPr>
        <dsp:cNvPr id="0" name=""/>
        <dsp:cNvSpPr/>
      </dsp:nvSpPr>
      <dsp:spPr>
        <a:xfrm>
          <a:off x="3956333" y="4810900"/>
          <a:ext cx="2962092" cy="579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Cambria" pitchFamily="18" charset="0"/>
            </a:rPr>
            <a:t>What effect did the earlier policies give?</a:t>
          </a:r>
          <a:endParaRPr lang="pl-PL" sz="1100" b="1" kern="1200" dirty="0">
            <a:latin typeface="Cambria" pitchFamily="18" charset="0"/>
          </a:endParaRPr>
        </a:p>
      </dsp:txBody>
      <dsp:txXfrm>
        <a:off x="3956333" y="4810900"/>
        <a:ext cx="2962092" cy="579772"/>
      </dsp:txXfrm>
    </dsp:sp>
    <dsp:sp modelId="{C17F055C-61A4-4DF2-B6B0-76DAF43C3936}">
      <dsp:nvSpPr>
        <dsp:cNvPr id="0" name=""/>
        <dsp:cNvSpPr/>
      </dsp:nvSpPr>
      <dsp:spPr>
        <a:xfrm rot="2142401">
          <a:off x="3438828" y="5592235"/>
          <a:ext cx="571193" cy="17209"/>
        </a:xfrm>
        <a:custGeom>
          <a:avLst/>
          <a:gdLst/>
          <a:ahLst/>
          <a:cxnLst/>
          <a:rect l="0" t="0" r="0" b="0"/>
          <a:pathLst>
            <a:path>
              <a:moveTo>
                <a:pt x="0" y="8604"/>
              </a:moveTo>
              <a:lnTo>
                <a:pt x="571193" y="86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2142401">
        <a:off x="3710145" y="5586560"/>
        <a:ext cx="28559" cy="28559"/>
      </dsp:txXfrm>
    </dsp:sp>
    <dsp:sp modelId="{80CA6483-699F-4503-9C5C-160821C69D06}">
      <dsp:nvSpPr>
        <dsp:cNvPr id="0" name=""/>
        <dsp:cNvSpPr/>
      </dsp:nvSpPr>
      <dsp:spPr>
        <a:xfrm>
          <a:off x="3956333" y="5477638"/>
          <a:ext cx="3121193" cy="579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Cambria" pitchFamily="18" charset="0"/>
            </a:rPr>
            <a:t>What opinions are flowing from NGOs, OECD, consultations?</a:t>
          </a:r>
          <a:endParaRPr lang="pl-PL" sz="1100" b="1" kern="1200" dirty="0">
            <a:latin typeface="Cambria" pitchFamily="18" charset="0"/>
          </a:endParaRPr>
        </a:p>
      </dsp:txBody>
      <dsp:txXfrm>
        <a:off x="3956333" y="5477638"/>
        <a:ext cx="3121193" cy="57977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7F18B2-7193-4345-A35A-B9E1D7F11547}">
      <dsp:nvSpPr>
        <dsp:cNvPr id="0" name=""/>
        <dsp:cNvSpPr/>
      </dsp:nvSpPr>
      <dsp:spPr>
        <a:xfrm>
          <a:off x="506895" y="0"/>
          <a:ext cx="5744816" cy="454814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019634-5069-4BD7-A7F9-6F3EDCAE2AC6}">
      <dsp:nvSpPr>
        <dsp:cNvPr id="0" name=""/>
        <dsp:cNvSpPr/>
      </dsp:nvSpPr>
      <dsp:spPr>
        <a:xfrm>
          <a:off x="0" y="1364443"/>
          <a:ext cx="2027582" cy="18192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smtClean="0">
              <a:latin typeface="Cambria" pitchFamily="18" charset="0"/>
            </a:rPr>
            <a:t>Data (</a:t>
          </a:r>
          <a:r>
            <a:rPr lang="pl-PL" sz="1600" b="1" kern="1200" dirty="0" err="1" smtClean="0">
              <a:latin typeface="Cambria" pitchFamily="18" charset="0"/>
            </a:rPr>
            <a:t>database</a:t>
          </a:r>
          <a:r>
            <a:rPr lang="pl-PL" sz="1600" b="1" kern="1200" dirty="0" smtClean="0">
              <a:latin typeface="Cambria" pitchFamily="18" charset="0"/>
            </a:rPr>
            <a:t>)</a:t>
          </a:r>
          <a:endParaRPr lang="pl-PL" sz="1600" b="1" kern="1200" dirty="0">
            <a:latin typeface="Cambria" pitchFamily="18" charset="0"/>
          </a:endParaRPr>
        </a:p>
      </dsp:txBody>
      <dsp:txXfrm>
        <a:off x="0" y="1364443"/>
        <a:ext cx="2027582" cy="1819258"/>
      </dsp:txXfrm>
    </dsp:sp>
    <dsp:sp modelId="{B64CBD40-3DB8-4D6C-8518-7335093829DB}">
      <dsp:nvSpPr>
        <dsp:cNvPr id="0" name=""/>
        <dsp:cNvSpPr/>
      </dsp:nvSpPr>
      <dsp:spPr>
        <a:xfrm>
          <a:off x="2365512" y="1364443"/>
          <a:ext cx="2027582" cy="18192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ambria" pitchFamily="18" charset="0"/>
            </a:rPr>
            <a:t>Representations of knowledge and information (data aggregates, problem synthesis, visualization)</a:t>
          </a:r>
          <a:r>
            <a:rPr lang="pl-PL" sz="1600" b="1" kern="1200" dirty="0" smtClean="0">
              <a:latin typeface="Cambria" pitchFamily="18" charset="0"/>
            </a:rPr>
            <a:t>)</a:t>
          </a:r>
          <a:endParaRPr lang="pl-PL" sz="1600" b="1" kern="1200" dirty="0">
            <a:latin typeface="Cambria" pitchFamily="18" charset="0"/>
          </a:endParaRPr>
        </a:p>
      </dsp:txBody>
      <dsp:txXfrm>
        <a:off x="2365512" y="1364443"/>
        <a:ext cx="2027582" cy="1819258"/>
      </dsp:txXfrm>
    </dsp:sp>
    <dsp:sp modelId="{A4FAD481-B7FB-4B5B-82AC-A1E4C80A3497}">
      <dsp:nvSpPr>
        <dsp:cNvPr id="0" name=""/>
        <dsp:cNvSpPr/>
      </dsp:nvSpPr>
      <dsp:spPr>
        <a:xfrm>
          <a:off x="4731025" y="1364443"/>
          <a:ext cx="2027582" cy="18192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err="1" smtClean="0">
              <a:latin typeface="Cambria" pitchFamily="18" charset="0"/>
            </a:rPr>
            <a:t>Analysis</a:t>
          </a:r>
          <a:r>
            <a:rPr lang="pl-PL" sz="1600" b="1" kern="1200" dirty="0" smtClean="0">
              <a:latin typeface="Cambria" pitchFamily="18" charset="0"/>
            </a:rPr>
            <a:t> </a:t>
          </a:r>
          <a:r>
            <a:rPr lang="pl-PL" sz="1600" b="1" kern="1200" dirty="0" err="1" smtClean="0">
              <a:latin typeface="Cambria" pitchFamily="18" charset="0"/>
            </a:rPr>
            <a:t>supporting</a:t>
          </a:r>
          <a:r>
            <a:rPr lang="pl-PL" sz="1600" b="1" kern="1200" dirty="0" smtClean="0">
              <a:latin typeface="Cambria" pitchFamily="18" charset="0"/>
            </a:rPr>
            <a:t> </a:t>
          </a:r>
          <a:r>
            <a:rPr lang="pl-PL" sz="1600" b="1" kern="1200" dirty="0" err="1" smtClean="0">
              <a:latin typeface="Cambria" pitchFamily="18" charset="0"/>
            </a:rPr>
            <a:t>decision-making</a:t>
          </a:r>
          <a:endParaRPr lang="pl-PL" sz="1600" b="1" kern="1200" dirty="0">
            <a:latin typeface="Cambria" pitchFamily="18" charset="0"/>
          </a:endParaRPr>
        </a:p>
      </dsp:txBody>
      <dsp:txXfrm>
        <a:off x="4731025" y="1364443"/>
        <a:ext cx="2027582" cy="181925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772DC9-7ABF-4E89-87EC-AC026F9722EE}" type="datetimeFigureOut">
              <a:rPr lang="pl-PL" smtClean="0"/>
              <a:pPr/>
              <a:t>2017-03-21</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2359E0-809B-4E14-8EA7-4B8278E99015}" type="slidenum">
              <a:rPr lang="pl-PL" smtClean="0"/>
              <a:pPr/>
              <a:t>‹#›</a:t>
            </a:fld>
            <a:endParaRPr lang="pl-PL"/>
          </a:p>
        </p:txBody>
      </p:sp>
    </p:spTree>
    <p:extLst>
      <p:ext uri="{BB962C8B-B14F-4D97-AF65-F5344CB8AC3E}">
        <p14:creationId xmlns:p14="http://schemas.microsoft.com/office/powerpoint/2010/main" xmlns="" val="3680832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9A4B01-AF97-4551-822F-4555048CFE0D}" type="datetimeFigureOut">
              <a:rPr lang="pl-PL" smtClean="0"/>
              <a:pPr/>
              <a:t>2017-03-21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C67055-B2CE-4171-9075-EF3DBCD029DA}" type="slidenum">
              <a:rPr lang="pl-PL" smtClean="0"/>
              <a:pPr/>
              <a:t>‹#›</a:t>
            </a:fld>
            <a:endParaRPr lang="pl-PL"/>
          </a:p>
        </p:txBody>
      </p:sp>
    </p:spTree>
    <p:extLst>
      <p:ext uri="{BB962C8B-B14F-4D97-AF65-F5344CB8AC3E}">
        <p14:creationId xmlns:p14="http://schemas.microsoft.com/office/powerpoint/2010/main" xmlns="" val="356403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1</a:t>
            </a:fld>
            <a:endParaRPr lang="pl-PL"/>
          </a:p>
        </p:txBody>
      </p:sp>
    </p:spTree>
    <p:extLst>
      <p:ext uri="{BB962C8B-B14F-4D97-AF65-F5344CB8AC3E}">
        <p14:creationId xmlns:p14="http://schemas.microsoft.com/office/powerpoint/2010/main" xmlns="" val="47988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10</a:t>
            </a:fld>
            <a:endParaRPr lang="pl-PL"/>
          </a:p>
        </p:txBody>
      </p:sp>
    </p:spTree>
    <p:extLst>
      <p:ext uri="{BB962C8B-B14F-4D97-AF65-F5344CB8AC3E}">
        <p14:creationId xmlns:p14="http://schemas.microsoft.com/office/powerpoint/2010/main" xmlns="" val="84703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11</a:t>
            </a:fld>
            <a:endParaRPr lang="pl-PL"/>
          </a:p>
        </p:txBody>
      </p:sp>
    </p:spTree>
    <p:extLst>
      <p:ext uri="{BB962C8B-B14F-4D97-AF65-F5344CB8AC3E}">
        <p14:creationId xmlns:p14="http://schemas.microsoft.com/office/powerpoint/2010/main" xmlns="" val="268751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12</a:t>
            </a:fld>
            <a:endParaRPr lang="pl-PL"/>
          </a:p>
        </p:txBody>
      </p:sp>
    </p:spTree>
    <p:extLst>
      <p:ext uri="{BB962C8B-B14F-4D97-AF65-F5344CB8AC3E}">
        <p14:creationId xmlns:p14="http://schemas.microsoft.com/office/powerpoint/2010/main" xmlns="" val="3212251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13</a:t>
            </a:fld>
            <a:endParaRPr lang="pl-PL"/>
          </a:p>
        </p:txBody>
      </p:sp>
    </p:spTree>
    <p:extLst>
      <p:ext uri="{BB962C8B-B14F-4D97-AF65-F5344CB8AC3E}">
        <p14:creationId xmlns:p14="http://schemas.microsoft.com/office/powerpoint/2010/main" xmlns="" val="133455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14</a:t>
            </a:fld>
            <a:endParaRPr lang="pl-PL"/>
          </a:p>
        </p:txBody>
      </p:sp>
    </p:spTree>
    <p:extLst>
      <p:ext uri="{BB962C8B-B14F-4D97-AF65-F5344CB8AC3E}">
        <p14:creationId xmlns:p14="http://schemas.microsoft.com/office/powerpoint/2010/main" xmlns="" val="1149160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15</a:t>
            </a:fld>
            <a:endParaRPr lang="pl-PL"/>
          </a:p>
        </p:txBody>
      </p:sp>
    </p:spTree>
    <p:extLst>
      <p:ext uri="{BB962C8B-B14F-4D97-AF65-F5344CB8AC3E}">
        <p14:creationId xmlns:p14="http://schemas.microsoft.com/office/powerpoint/2010/main" xmlns="" val="1855629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16</a:t>
            </a:fld>
            <a:endParaRPr lang="pl-PL"/>
          </a:p>
        </p:txBody>
      </p:sp>
    </p:spTree>
    <p:extLst>
      <p:ext uri="{BB962C8B-B14F-4D97-AF65-F5344CB8AC3E}">
        <p14:creationId xmlns:p14="http://schemas.microsoft.com/office/powerpoint/2010/main" xmlns="" val="4164982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17</a:t>
            </a:fld>
            <a:endParaRPr lang="pl-PL"/>
          </a:p>
        </p:txBody>
      </p:sp>
    </p:spTree>
    <p:extLst>
      <p:ext uri="{BB962C8B-B14F-4D97-AF65-F5344CB8AC3E}">
        <p14:creationId xmlns:p14="http://schemas.microsoft.com/office/powerpoint/2010/main" xmlns="" val="1705880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19</a:t>
            </a:fld>
            <a:endParaRPr lang="pl-PL"/>
          </a:p>
        </p:txBody>
      </p:sp>
    </p:spTree>
    <p:extLst>
      <p:ext uri="{BB962C8B-B14F-4D97-AF65-F5344CB8AC3E}">
        <p14:creationId xmlns:p14="http://schemas.microsoft.com/office/powerpoint/2010/main" xmlns="" val="4247401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20</a:t>
            </a:fld>
            <a:endParaRPr lang="pl-PL"/>
          </a:p>
        </p:txBody>
      </p:sp>
    </p:spTree>
    <p:extLst>
      <p:ext uri="{BB962C8B-B14F-4D97-AF65-F5344CB8AC3E}">
        <p14:creationId xmlns:p14="http://schemas.microsoft.com/office/powerpoint/2010/main" xmlns="" val="25594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2</a:t>
            </a:fld>
            <a:endParaRPr lang="pl-PL"/>
          </a:p>
        </p:txBody>
      </p:sp>
    </p:spTree>
    <p:extLst>
      <p:ext uri="{BB962C8B-B14F-4D97-AF65-F5344CB8AC3E}">
        <p14:creationId xmlns:p14="http://schemas.microsoft.com/office/powerpoint/2010/main" xmlns="" val="1220726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21</a:t>
            </a:fld>
            <a:endParaRPr lang="pl-PL"/>
          </a:p>
        </p:txBody>
      </p:sp>
    </p:spTree>
    <p:extLst>
      <p:ext uri="{BB962C8B-B14F-4D97-AF65-F5344CB8AC3E}">
        <p14:creationId xmlns:p14="http://schemas.microsoft.com/office/powerpoint/2010/main" xmlns="" val="1616582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22</a:t>
            </a:fld>
            <a:endParaRPr lang="pl-PL"/>
          </a:p>
        </p:txBody>
      </p:sp>
    </p:spTree>
    <p:extLst>
      <p:ext uri="{BB962C8B-B14F-4D97-AF65-F5344CB8AC3E}">
        <p14:creationId xmlns:p14="http://schemas.microsoft.com/office/powerpoint/2010/main" xmlns="" val="2468592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23</a:t>
            </a:fld>
            <a:endParaRPr lang="pl-PL"/>
          </a:p>
        </p:txBody>
      </p:sp>
    </p:spTree>
    <p:extLst>
      <p:ext uri="{BB962C8B-B14F-4D97-AF65-F5344CB8AC3E}">
        <p14:creationId xmlns:p14="http://schemas.microsoft.com/office/powerpoint/2010/main" xmlns="" val="2703049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24</a:t>
            </a:fld>
            <a:endParaRPr lang="pl-PL"/>
          </a:p>
        </p:txBody>
      </p:sp>
    </p:spTree>
    <p:extLst>
      <p:ext uri="{BB962C8B-B14F-4D97-AF65-F5344CB8AC3E}">
        <p14:creationId xmlns:p14="http://schemas.microsoft.com/office/powerpoint/2010/main" xmlns="" val="251112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26</a:t>
            </a:fld>
            <a:endParaRPr lang="pl-PL"/>
          </a:p>
        </p:txBody>
      </p:sp>
    </p:spTree>
    <p:extLst>
      <p:ext uri="{BB962C8B-B14F-4D97-AF65-F5344CB8AC3E}">
        <p14:creationId xmlns:p14="http://schemas.microsoft.com/office/powerpoint/2010/main" xmlns="" val="391274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27</a:t>
            </a:fld>
            <a:endParaRPr lang="pl-PL"/>
          </a:p>
        </p:txBody>
      </p:sp>
    </p:spTree>
    <p:extLst>
      <p:ext uri="{BB962C8B-B14F-4D97-AF65-F5344CB8AC3E}">
        <p14:creationId xmlns:p14="http://schemas.microsoft.com/office/powerpoint/2010/main" xmlns="" val="45800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28</a:t>
            </a:fld>
            <a:endParaRPr lang="pl-PL"/>
          </a:p>
        </p:txBody>
      </p:sp>
    </p:spTree>
    <p:extLst>
      <p:ext uri="{BB962C8B-B14F-4D97-AF65-F5344CB8AC3E}">
        <p14:creationId xmlns:p14="http://schemas.microsoft.com/office/powerpoint/2010/main" xmlns="" val="1786466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29</a:t>
            </a:fld>
            <a:endParaRPr lang="pl-PL"/>
          </a:p>
        </p:txBody>
      </p:sp>
    </p:spTree>
    <p:extLst>
      <p:ext uri="{BB962C8B-B14F-4D97-AF65-F5344CB8AC3E}">
        <p14:creationId xmlns:p14="http://schemas.microsoft.com/office/powerpoint/2010/main" xmlns="" val="1179747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30</a:t>
            </a:fld>
            <a:endParaRPr lang="pl-PL"/>
          </a:p>
        </p:txBody>
      </p:sp>
    </p:spTree>
    <p:extLst>
      <p:ext uri="{BB962C8B-B14F-4D97-AF65-F5344CB8AC3E}">
        <p14:creationId xmlns:p14="http://schemas.microsoft.com/office/powerpoint/2010/main" xmlns="" val="3136194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31</a:t>
            </a:fld>
            <a:endParaRPr lang="pl-PL"/>
          </a:p>
        </p:txBody>
      </p:sp>
    </p:spTree>
    <p:extLst>
      <p:ext uri="{BB962C8B-B14F-4D97-AF65-F5344CB8AC3E}">
        <p14:creationId xmlns:p14="http://schemas.microsoft.com/office/powerpoint/2010/main" xmlns="" val="298778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3</a:t>
            </a:fld>
            <a:endParaRPr lang="pl-PL"/>
          </a:p>
        </p:txBody>
      </p:sp>
    </p:spTree>
    <p:extLst>
      <p:ext uri="{BB962C8B-B14F-4D97-AF65-F5344CB8AC3E}">
        <p14:creationId xmlns:p14="http://schemas.microsoft.com/office/powerpoint/2010/main" xmlns="" val="392750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32</a:t>
            </a:fld>
            <a:endParaRPr lang="pl-PL"/>
          </a:p>
        </p:txBody>
      </p:sp>
    </p:spTree>
    <p:extLst>
      <p:ext uri="{BB962C8B-B14F-4D97-AF65-F5344CB8AC3E}">
        <p14:creationId xmlns:p14="http://schemas.microsoft.com/office/powerpoint/2010/main" xmlns="" val="697103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33</a:t>
            </a:fld>
            <a:endParaRPr lang="pl-PL"/>
          </a:p>
        </p:txBody>
      </p:sp>
    </p:spTree>
    <p:extLst>
      <p:ext uri="{BB962C8B-B14F-4D97-AF65-F5344CB8AC3E}">
        <p14:creationId xmlns:p14="http://schemas.microsoft.com/office/powerpoint/2010/main" xmlns="" val="4278800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34</a:t>
            </a:fld>
            <a:endParaRPr lang="pl-PL"/>
          </a:p>
        </p:txBody>
      </p:sp>
    </p:spTree>
    <p:extLst>
      <p:ext uri="{BB962C8B-B14F-4D97-AF65-F5344CB8AC3E}">
        <p14:creationId xmlns:p14="http://schemas.microsoft.com/office/powerpoint/2010/main" xmlns="" val="3931645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35</a:t>
            </a:fld>
            <a:endParaRPr lang="pl-PL"/>
          </a:p>
        </p:txBody>
      </p:sp>
    </p:spTree>
    <p:extLst>
      <p:ext uri="{BB962C8B-B14F-4D97-AF65-F5344CB8AC3E}">
        <p14:creationId xmlns:p14="http://schemas.microsoft.com/office/powerpoint/2010/main" xmlns="" val="2699169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36</a:t>
            </a:fld>
            <a:endParaRPr lang="pl-PL"/>
          </a:p>
        </p:txBody>
      </p:sp>
    </p:spTree>
    <p:extLst>
      <p:ext uri="{BB962C8B-B14F-4D97-AF65-F5344CB8AC3E}">
        <p14:creationId xmlns:p14="http://schemas.microsoft.com/office/powerpoint/2010/main" xmlns="" val="329337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4</a:t>
            </a:fld>
            <a:endParaRPr lang="pl-PL"/>
          </a:p>
        </p:txBody>
      </p:sp>
    </p:spTree>
    <p:extLst>
      <p:ext uri="{BB962C8B-B14F-4D97-AF65-F5344CB8AC3E}">
        <p14:creationId xmlns:p14="http://schemas.microsoft.com/office/powerpoint/2010/main" xmlns="" val="250738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5</a:t>
            </a:fld>
            <a:endParaRPr lang="pl-PL"/>
          </a:p>
        </p:txBody>
      </p:sp>
    </p:spTree>
    <p:extLst>
      <p:ext uri="{BB962C8B-B14F-4D97-AF65-F5344CB8AC3E}">
        <p14:creationId xmlns:p14="http://schemas.microsoft.com/office/powerpoint/2010/main" xmlns="" val="176243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6</a:t>
            </a:fld>
            <a:endParaRPr lang="pl-PL"/>
          </a:p>
        </p:txBody>
      </p:sp>
    </p:spTree>
    <p:extLst>
      <p:ext uri="{BB962C8B-B14F-4D97-AF65-F5344CB8AC3E}">
        <p14:creationId xmlns:p14="http://schemas.microsoft.com/office/powerpoint/2010/main" xmlns="" val="773411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7</a:t>
            </a:fld>
            <a:endParaRPr lang="pl-PL"/>
          </a:p>
        </p:txBody>
      </p:sp>
    </p:spTree>
    <p:extLst>
      <p:ext uri="{BB962C8B-B14F-4D97-AF65-F5344CB8AC3E}">
        <p14:creationId xmlns:p14="http://schemas.microsoft.com/office/powerpoint/2010/main" xmlns="" val="400599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8</a:t>
            </a:fld>
            <a:endParaRPr lang="pl-PL"/>
          </a:p>
        </p:txBody>
      </p:sp>
    </p:spTree>
    <p:extLst>
      <p:ext uri="{BB962C8B-B14F-4D97-AF65-F5344CB8AC3E}">
        <p14:creationId xmlns:p14="http://schemas.microsoft.com/office/powerpoint/2010/main" xmlns="" val="234060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BC67055-B2CE-4171-9075-EF3DBCD029DA}" type="slidenum">
              <a:rPr lang="pl-PL" smtClean="0"/>
              <a:pPr/>
              <a:t>9</a:t>
            </a:fld>
            <a:endParaRPr lang="pl-PL"/>
          </a:p>
        </p:txBody>
      </p:sp>
    </p:spTree>
    <p:extLst>
      <p:ext uri="{BB962C8B-B14F-4D97-AF65-F5344CB8AC3E}">
        <p14:creationId xmlns:p14="http://schemas.microsoft.com/office/powerpoint/2010/main" xmlns="" val="211474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BF1E63C-6B2E-4524-AB9A-77CCD67118B6}" type="datetimeFigureOut">
              <a:rPr lang="pl-PL" smtClean="0"/>
              <a:pPr/>
              <a:t>2017-03-21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4529F19-8987-4151-9346-73E8EA9B3322}"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BF1E63C-6B2E-4524-AB9A-77CCD67118B6}" type="datetimeFigureOut">
              <a:rPr lang="pl-PL" smtClean="0"/>
              <a:pPr/>
              <a:t>2017-03-21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4529F19-8987-4151-9346-73E8EA9B332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BF1E63C-6B2E-4524-AB9A-77CCD67118B6}" type="datetimeFigureOut">
              <a:rPr lang="pl-PL" smtClean="0"/>
              <a:pPr/>
              <a:t>2017-03-21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4529F19-8987-4151-9346-73E8EA9B332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BF1E63C-6B2E-4524-AB9A-77CCD67118B6}" type="datetimeFigureOut">
              <a:rPr lang="pl-PL" smtClean="0"/>
              <a:pPr/>
              <a:t>2017-03-21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4529F19-8987-4151-9346-73E8EA9B332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BF1E63C-6B2E-4524-AB9A-77CCD67118B6}" type="datetimeFigureOut">
              <a:rPr lang="pl-PL" smtClean="0"/>
              <a:pPr/>
              <a:t>2017-03-21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4529F19-8987-4151-9346-73E8EA9B3322}"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BF1E63C-6B2E-4524-AB9A-77CCD67118B6}" type="datetimeFigureOut">
              <a:rPr lang="pl-PL" smtClean="0"/>
              <a:pPr/>
              <a:t>2017-03-21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4529F19-8987-4151-9346-73E8EA9B3322}"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BF1E63C-6B2E-4524-AB9A-77CCD67118B6}" type="datetimeFigureOut">
              <a:rPr lang="pl-PL" smtClean="0"/>
              <a:pPr/>
              <a:t>2017-03-21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4529F19-8987-4151-9346-73E8EA9B3322}"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BF1E63C-6B2E-4524-AB9A-77CCD67118B6}" type="datetimeFigureOut">
              <a:rPr lang="pl-PL" smtClean="0"/>
              <a:pPr/>
              <a:t>2017-03-21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4529F19-8987-4151-9346-73E8EA9B3322}"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BF1E63C-6B2E-4524-AB9A-77CCD67118B6}" type="datetimeFigureOut">
              <a:rPr lang="pl-PL" smtClean="0"/>
              <a:pPr/>
              <a:t>2017-03-21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4529F19-8987-4151-9346-73E8EA9B332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BF1E63C-6B2E-4524-AB9A-77CCD67118B6}" type="datetimeFigureOut">
              <a:rPr lang="pl-PL" smtClean="0"/>
              <a:pPr/>
              <a:t>2017-03-21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4529F19-8987-4151-9346-73E8EA9B3322}"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BF1E63C-6B2E-4524-AB9A-77CCD67118B6}" type="datetimeFigureOut">
              <a:rPr lang="pl-PL" smtClean="0"/>
              <a:pPr/>
              <a:t>2017-03-21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4529F19-8987-4151-9346-73E8EA9B3322}"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1E63C-6B2E-4524-AB9A-77CCD67118B6}" type="datetimeFigureOut">
              <a:rPr lang="pl-PL" smtClean="0"/>
              <a:pPr/>
              <a:t>2017-03-21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29F19-8987-4151-9346-73E8EA9B3322}"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visualisingdata.com/index.php/2014/12/10-significant-visualisation-developments-july-december-201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lsecities.net/media/objects/articles/urban-age-cities-compared/en-gb/"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ogle.pl/url?sa=i&amp;rct=j&amp;q=&amp;esrc=s&amp;source=images&amp;cd=&amp;cad=rja&amp;uact=8&amp;ved=0CAcQjRw&amp;url=https://temiville.wordpress.com/tag/caramel/&amp;ei=r2MNVc2CM8agPbyUgNAG&amp;psig=AFQjCNHA2cS7ZCa4uXnl3biBoVdfFESj3g&amp;ust=1427027216501268"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5400" b="1" dirty="0" err="1" smtClean="0">
                <a:latin typeface="Cambria" pitchFamily="18" charset="0"/>
              </a:rPr>
              <a:t>Visualisation</a:t>
            </a:r>
            <a:r>
              <a:rPr lang="pl-PL" sz="5400" b="1" dirty="0" smtClean="0">
                <a:latin typeface="Cambria" pitchFamily="18" charset="0"/>
              </a:rPr>
              <a:t> for policy</a:t>
            </a:r>
            <a:endParaRPr lang="pl-PL" sz="5400" b="1" dirty="0">
              <a:latin typeface="Cambria" pitchFamily="18" charset="0"/>
            </a:endParaRPr>
          </a:p>
        </p:txBody>
      </p:sp>
      <p:sp>
        <p:nvSpPr>
          <p:cNvPr id="3" name="Podtytuł 2"/>
          <p:cNvSpPr>
            <a:spLocks noGrp="1"/>
          </p:cNvSpPr>
          <p:nvPr>
            <p:ph type="subTitle" idx="1"/>
          </p:nvPr>
        </p:nvSpPr>
        <p:spPr/>
        <p:txBody>
          <a:bodyPr>
            <a:normAutofit fontScale="85000" lnSpcReduction="10000"/>
          </a:bodyPr>
          <a:lstStyle/>
          <a:p>
            <a:r>
              <a:rPr lang="pl-PL" i="1" dirty="0" smtClean="0">
                <a:solidFill>
                  <a:schemeClr val="tx1"/>
                </a:solidFill>
                <a:latin typeface="Cambria" pitchFamily="18" charset="0"/>
              </a:rPr>
              <a:t>Information </a:t>
            </a:r>
            <a:r>
              <a:rPr lang="pl-PL" i="1" dirty="0" err="1" smtClean="0">
                <a:solidFill>
                  <a:schemeClr val="tx1"/>
                </a:solidFill>
                <a:latin typeface="Cambria" pitchFamily="18" charset="0"/>
              </a:rPr>
              <a:t>visualisation</a:t>
            </a:r>
            <a:r>
              <a:rPr lang="pl-PL" i="1" dirty="0" smtClean="0">
                <a:solidFill>
                  <a:schemeClr val="tx1"/>
                </a:solidFill>
                <a:latin typeface="Cambria" pitchFamily="18" charset="0"/>
              </a:rPr>
              <a:t> in </a:t>
            </a:r>
            <a:r>
              <a:rPr lang="pl-PL" i="1" dirty="0" err="1" smtClean="0">
                <a:solidFill>
                  <a:schemeClr val="tx1"/>
                </a:solidFill>
                <a:latin typeface="Cambria" pitchFamily="18" charset="0"/>
              </a:rPr>
              <a:t>humanities</a:t>
            </a:r>
            <a:r>
              <a:rPr lang="pl-PL" i="1" dirty="0" smtClean="0">
                <a:solidFill>
                  <a:schemeClr val="tx1"/>
                </a:solidFill>
                <a:latin typeface="Cambria" pitchFamily="18" charset="0"/>
              </a:rPr>
              <a:t> </a:t>
            </a:r>
          </a:p>
          <a:p>
            <a:r>
              <a:rPr lang="pl-PL" dirty="0" err="1" smtClean="0">
                <a:solidFill>
                  <a:schemeClr val="tx1"/>
                </a:solidFill>
                <a:latin typeface="Cambria" pitchFamily="18" charset="0"/>
              </a:rPr>
              <a:t>Interenational</a:t>
            </a:r>
            <a:r>
              <a:rPr lang="pl-PL" dirty="0" smtClean="0">
                <a:solidFill>
                  <a:schemeClr val="tx1"/>
                </a:solidFill>
                <a:latin typeface="Cambria" pitchFamily="18" charset="0"/>
              </a:rPr>
              <a:t> </a:t>
            </a:r>
            <a:r>
              <a:rPr lang="pl-PL" dirty="0" err="1" smtClean="0">
                <a:solidFill>
                  <a:schemeClr val="tx1"/>
                </a:solidFill>
                <a:latin typeface="Cambria" pitchFamily="18" charset="0"/>
              </a:rPr>
              <a:t>conference</a:t>
            </a:r>
            <a:r>
              <a:rPr lang="pl-PL" dirty="0" smtClean="0">
                <a:solidFill>
                  <a:schemeClr val="tx1"/>
                </a:solidFill>
                <a:latin typeface="Cambria" pitchFamily="18" charset="0"/>
              </a:rPr>
              <a:t>, Toruń, 23-24 March 2017</a:t>
            </a:r>
            <a:endParaRPr lang="pl-PL" dirty="0">
              <a:solidFill>
                <a:schemeClr val="tx1"/>
              </a:solidFill>
              <a:latin typeface="Cambria" pitchFamily="18" charset="0"/>
            </a:endParaRPr>
          </a:p>
          <a:p>
            <a:r>
              <a:rPr lang="pl-PL" dirty="0" smtClean="0">
                <a:solidFill>
                  <a:schemeClr val="tx1"/>
                </a:solidFill>
                <a:latin typeface="Cambria" pitchFamily="18" charset="0"/>
              </a:rPr>
              <a:t>Jan Kozłowski</a:t>
            </a:r>
          </a:p>
          <a:p>
            <a:endParaRPr lang="pl-PL" dirty="0">
              <a:solidFill>
                <a:schemeClr val="tx1"/>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latin typeface="Cambria" pitchFamily="18" charset="0"/>
              </a:rPr>
              <a:t>Gap </a:t>
            </a:r>
            <a:r>
              <a:rPr lang="pl-PL" b="1" dirty="0" err="1" smtClean="0">
                <a:latin typeface="Cambria" pitchFamily="18" charset="0"/>
              </a:rPr>
              <a:t>at</a:t>
            </a:r>
            <a:r>
              <a:rPr lang="pl-PL" b="1" dirty="0" smtClean="0">
                <a:latin typeface="Cambria" pitchFamily="18" charset="0"/>
              </a:rPr>
              <a:t> a </a:t>
            </a:r>
            <a:r>
              <a:rPr lang="pl-PL" b="1" dirty="0" err="1" smtClean="0">
                <a:latin typeface="Cambria" pitchFamily="18" charset="0"/>
              </a:rPr>
              <a:t>glance</a:t>
            </a:r>
            <a:r>
              <a:rPr lang="pl-PL" b="1" dirty="0" smtClean="0">
                <a:latin typeface="Cambria" pitchFamily="18" charset="0"/>
              </a:rPr>
              <a:t> </a:t>
            </a:r>
            <a:r>
              <a:rPr lang="pl-PL" b="1" dirty="0" smtClean="0">
                <a:latin typeface="Cambria" pitchFamily="18" charset="0"/>
              </a:rPr>
              <a:t/>
            </a:r>
            <a:br>
              <a:rPr lang="pl-PL" b="1" dirty="0" smtClean="0">
                <a:latin typeface="Cambria" pitchFamily="18" charset="0"/>
              </a:rPr>
            </a:br>
            <a:r>
              <a:rPr lang="pl-PL" sz="4000" b="1" dirty="0" smtClean="0">
                <a:latin typeface="Cambria" pitchFamily="18" charset="0"/>
              </a:rPr>
              <a:t>(</a:t>
            </a:r>
            <a:r>
              <a:rPr lang="pl-PL" sz="4000" b="1" dirty="0" err="1" smtClean="0">
                <a:latin typeface="Cambria" pitchFamily="18" charset="0"/>
              </a:rPr>
              <a:t>Retreat</a:t>
            </a:r>
            <a:r>
              <a:rPr lang="pl-PL" sz="4000" b="1" dirty="0" smtClean="0">
                <a:latin typeface="Cambria" pitchFamily="18" charset="0"/>
              </a:rPr>
              <a:t> of </a:t>
            </a:r>
            <a:r>
              <a:rPr lang="pl-PL" sz="4000" b="1" dirty="0" err="1" smtClean="0">
                <a:latin typeface="Cambria" pitchFamily="18" charset="0"/>
              </a:rPr>
              <a:t>the</a:t>
            </a:r>
            <a:r>
              <a:rPr lang="pl-PL" sz="4000" b="1" dirty="0" smtClean="0">
                <a:latin typeface="Cambria" pitchFamily="18" charset="0"/>
              </a:rPr>
              <a:t> </a:t>
            </a:r>
            <a:r>
              <a:rPr lang="pl-PL" sz="4000" b="1" dirty="0" err="1" smtClean="0">
                <a:latin typeface="Cambria" pitchFamily="18" charset="0"/>
              </a:rPr>
              <a:t>shoreline</a:t>
            </a:r>
            <a:r>
              <a:rPr lang="pl-PL" sz="4000" b="1" dirty="0" smtClean="0">
                <a:latin typeface="Cambria" pitchFamily="18" charset="0"/>
              </a:rPr>
              <a:t>)</a:t>
            </a:r>
            <a:endParaRPr lang="pl-PL" sz="4000" b="1" dirty="0">
              <a:latin typeface="Cambria" pitchFamily="18" charset="0"/>
            </a:endParaRPr>
          </a:p>
        </p:txBody>
      </p:sp>
      <p:pic>
        <p:nvPicPr>
          <p:cNvPr id="4" name="Symbol zastępczy zawartości 3" descr="C:\Users\JANEK\AppData\Local\Microsoft\Windows\Temporary Internet Files\Content.Word\Nowy obraz.bmp"/>
          <p:cNvPicPr>
            <a:picLocks noGrp="1"/>
          </p:cNvPicPr>
          <p:nvPr>
            <p:ph idx="1"/>
          </p:nvPr>
        </p:nvPicPr>
        <p:blipFill>
          <a:blip r:embed="rId3" cstate="print"/>
          <a:srcRect/>
          <a:stretch>
            <a:fillRect/>
          </a:stretch>
        </p:blipFill>
        <p:spPr bwMode="auto">
          <a:xfrm>
            <a:off x="767238" y="1500174"/>
            <a:ext cx="7609524" cy="4472531"/>
          </a:xfrm>
          <a:prstGeom prst="rect">
            <a:avLst/>
          </a:prstGeom>
          <a:noFill/>
          <a:ln w="9525">
            <a:noFill/>
            <a:miter lim="800000"/>
            <a:headEnd/>
            <a:tailEnd/>
          </a:ln>
        </p:spPr>
      </p:pic>
      <p:sp>
        <p:nvSpPr>
          <p:cNvPr id="5" name="Prostokąt 4"/>
          <p:cNvSpPr/>
          <p:nvPr/>
        </p:nvSpPr>
        <p:spPr>
          <a:xfrm>
            <a:off x="611560" y="6093296"/>
            <a:ext cx="7992888" cy="523220"/>
          </a:xfrm>
          <a:prstGeom prst="rect">
            <a:avLst/>
          </a:prstGeom>
        </p:spPr>
        <p:txBody>
          <a:bodyPr wrap="square">
            <a:spAutoFit/>
          </a:bodyPr>
          <a:lstStyle/>
          <a:p>
            <a:pPr>
              <a:buNone/>
            </a:pPr>
            <a:r>
              <a:rPr lang="en-GB" sz="1400" u="sng" dirty="0" smtClean="0">
                <a:hlinkClick r:id="rId4"/>
              </a:rPr>
              <a:t>http://www.visualisingdata.com/index.php/2014/12/10-significant-visualisation-developments-july-december-2014/</a:t>
            </a:r>
            <a:endParaRPr lang="pl-PL" sz="1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C:\Users\JANEK\AppData\Local\Microsoft\Windows\Temporary Internet Files\Content.Word\Nowy obraz.bmp"/>
          <p:cNvPicPr/>
          <p:nvPr/>
        </p:nvPicPr>
        <p:blipFill>
          <a:blip r:embed="rId3" cstate="print"/>
          <a:srcRect/>
          <a:stretch>
            <a:fillRect/>
          </a:stretch>
        </p:blipFill>
        <p:spPr bwMode="auto">
          <a:xfrm>
            <a:off x="642910" y="1714488"/>
            <a:ext cx="8001056" cy="4714908"/>
          </a:xfrm>
          <a:prstGeom prst="rect">
            <a:avLst/>
          </a:prstGeom>
          <a:noFill/>
          <a:ln w="9525">
            <a:noFill/>
            <a:miter lim="800000"/>
            <a:headEnd/>
            <a:tailEnd/>
          </a:ln>
        </p:spPr>
      </p:pic>
      <p:sp>
        <p:nvSpPr>
          <p:cNvPr id="3" name="Tytuł 2"/>
          <p:cNvSpPr>
            <a:spLocks noGrp="1"/>
          </p:cNvSpPr>
          <p:nvPr>
            <p:ph type="title"/>
          </p:nvPr>
        </p:nvSpPr>
        <p:spPr/>
        <p:txBody>
          <a:bodyPr>
            <a:normAutofit fontScale="90000"/>
          </a:bodyPr>
          <a:lstStyle/>
          <a:p>
            <a:r>
              <a:rPr lang="pl-PL" b="1" dirty="0" smtClean="0">
                <a:latin typeface="Cambria" pitchFamily="18" charset="0"/>
              </a:rPr>
              <a:t>Gap </a:t>
            </a:r>
            <a:r>
              <a:rPr lang="pl-PL" b="1" dirty="0" err="1" smtClean="0">
                <a:latin typeface="Cambria" pitchFamily="18" charset="0"/>
              </a:rPr>
              <a:t>presented</a:t>
            </a:r>
            <a:r>
              <a:rPr lang="pl-PL" b="1" dirty="0" smtClean="0">
                <a:latin typeface="Cambria" pitchFamily="18" charset="0"/>
              </a:rPr>
              <a:t> </a:t>
            </a:r>
            <a:r>
              <a:rPr lang="pl-PL" b="1" dirty="0" err="1" smtClean="0">
                <a:latin typeface="Cambria" pitchFamily="18" charset="0"/>
              </a:rPr>
              <a:t>in</a:t>
            </a:r>
            <a:r>
              <a:rPr lang="pl-PL" b="1" dirty="0" smtClean="0">
                <a:latin typeface="Cambria" pitchFamily="18" charset="0"/>
              </a:rPr>
              <a:t> </a:t>
            </a:r>
            <a:r>
              <a:rPr lang="pl-PL" b="1" dirty="0" err="1" smtClean="0">
                <a:latin typeface="Cambria" pitchFamily="18" charset="0"/>
              </a:rPr>
              <a:t>narrative</a:t>
            </a:r>
            <a:r>
              <a:rPr lang="pl-PL" b="1" dirty="0" smtClean="0">
                <a:latin typeface="Cambria" pitchFamily="18" charset="0"/>
              </a:rPr>
              <a:t> form</a:t>
            </a:r>
            <a:endParaRPr lang="pl-PL" b="1" dirty="0">
              <a:latin typeface="Cambri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C:\Users\JANEK\AppData\Local\Microsoft\Windows\Temporary Internet Files\Content.Word\Nowy obraz.bmp"/>
          <p:cNvPicPr/>
          <p:nvPr/>
        </p:nvPicPr>
        <p:blipFill>
          <a:blip r:embed="rId3" cstate="print"/>
          <a:srcRect/>
          <a:stretch>
            <a:fillRect/>
          </a:stretch>
        </p:blipFill>
        <p:spPr bwMode="auto">
          <a:xfrm>
            <a:off x="125730" y="376604"/>
            <a:ext cx="8892540" cy="610479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C:\Users\JANEK\AppData\Local\Microsoft\Windows\Temporary Internet Files\Content.Word\Nowy obraz.bmp"/>
          <p:cNvPicPr/>
          <p:nvPr/>
        </p:nvPicPr>
        <p:blipFill>
          <a:blip r:embed="rId3" cstate="print"/>
          <a:srcRect/>
          <a:stretch>
            <a:fillRect/>
          </a:stretch>
        </p:blipFill>
        <p:spPr bwMode="auto">
          <a:xfrm>
            <a:off x="125730" y="382793"/>
            <a:ext cx="8892540" cy="60924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C:\Users\JANEK\AppData\Local\Microsoft\Windows\Temporary Internet Files\Content.Word\Nowy obraz.bmp"/>
          <p:cNvPicPr/>
          <p:nvPr/>
        </p:nvPicPr>
        <p:blipFill>
          <a:blip r:embed="rId3" cstate="print"/>
          <a:srcRect/>
          <a:stretch>
            <a:fillRect/>
          </a:stretch>
        </p:blipFill>
        <p:spPr bwMode="auto">
          <a:xfrm>
            <a:off x="125730" y="386702"/>
            <a:ext cx="8892540" cy="608459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C:\Users\JANEK\AppData\Local\Microsoft\Windows\Temporary Internet Files\Content.Word\Nowy obraz.bmp"/>
          <p:cNvPicPr/>
          <p:nvPr/>
        </p:nvPicPr>
        <p:blipFill>
          <a:blip r:embed="rId3" cstate="print"/>
          <a:srcRect/>
          <a:stretch>
            <a:fillRect/>
          </a:stretch>
        </p:blipFill>
        <p:spPr bwMode="auto">
          <a:xfrm>
            <a:off x="125730" y="375381"/>
            <a:ext cx="8892540" cy="61072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14347" y="260648"/>
          <a:ext cx="8362977" cy="6063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smtClean="0">
                <a:latin typeface="Cambria" pitchFamily="18" charset="0"/>
              </a:rPr>
              <a:t>Transforming</a:t>
            </a:r>
            <a:r>
              <a:rPr lang="pl-PL" b="1" dirty="0" smtClean="0">
                <a:latin typeface="Cambria" pitchFamily="18" charset="0"/>
              </a:rPr>
              <a:t> data </a:t>
            </a:r>
            <a:r>
              <a:rPr lang="pl-PL" b="1" dirty="0" err="1" smtClean="0">
                <a:latin typeface="Cambria" pitchFamily="18" charset="0"/>
              </a:rPr>
              <a:t>into</a:t>
            </a:r>
            <a:r>
              <a:rPr lang="pl-PL" b="1" dirty="0" smtClean="0">
                <a:latin typeface="Cambria" pitchFamily="18" charset="0"/>
              </a:rPr>
              <a:t> </a:t>
            </a:r>
            <a:r>
              <a:rPr lang="pl-PL" b="1" dirty="0" err="1" smtClean="0">
                <a:latin typeface="Cambria" pitchFamily="18" charset="0"/>
              </a:rPr>
              <a:t>knowledge</a:t>
            </a:r>
            <a:r>
              <a:rPr lang="pl-PL" b="1" dirty="0" smtClean="0">
                <a:latin typeface="Cambria" pitchFamily="18" charset="0"/>
              </a:rPr>
              <a:t> </a:t>
            </a:r>
            <a:r>
              <a:rPr lang="pl-PL" dirty="0">
                <a:latin typeface="Cambria" pitchFamily="18" charset="0"/>
              </a:rPr>
              <a:t/>
            </a:r>
            <a:br>
              <a:rPr lang="pl-PL" dirty="0">
                <a:latin typeface="Cambria" pitchFamily="18" charset="0"/>
              </a:rPr>
            </a:br>
            <a:endParaRPr lang="pl-PL" dirty="0">
              <a:latin typeface="Cambria" pitchFamily="18" charset="0"/>
            </a:endParaRPr>
          </a:p>
        </p:txBody>
      </p:sp>
      <p:graphicFrame>
        <p:nvGraphicFramePr>
          <p:cNvPr id="3" name="Diagram 2"/>
          <p:cNvGraphicFramePr/>
          <p:nvPr/>
        </p:nvGraphicFramePr>
        <p:xfrm>
          <a:off x="1192696" y="1154927"/>
          <a:ext cx="6758608" cy="4548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smtClean="0">
                <a:latin typeface="Cambria" pitchFamily="18" charset="0"/>
              </a:rPr>
              <a:t>Some</a:t>
            </a:r>
            <a:r>
              <a:rPr lang="pl-PL" b="1" dirty="0" smtClean="0">
                <a:latin typeface="Cambria" pitchFamily="18" charset="0"/>
              </a:rPr>
              <a:t> </a:t>
            </a:r>
            <a:r>
              <a:rPr lang="pl-PL" b="1" dirty="0" err="1" smtClean="0">
                <a:latin typeface="Cambria" pitchFamily="18" charset="0"/>
              </a:rPr>
              <a:t>other</a:t>
            </a:r>
            <a:r>
              <a:rPr lang="pl-PL" b="1" dirty="0" smtClean="0">
                <a:latin typeface="Cambria" pitchFamily="18" charset="0"/>
              </a:rPr>
              <a:t> </a:t>
            </a:r>
            <a:r>
              <a:rPr lang="pl-PL" b="1" dirty="0" err="1" smtClean="0">
                <a:latin typeface="Cambria" pitchFamily="18" charset="0"/>
              </a:rPr>
              <a:t>policy</a:t>
            </a:r>
            <a:r>
              <a:rPr lang="pl-PL" b="1" dirty="0" smtClean="0">
                <a:latin typeface="Cambria" pitchFamily="18" charset="0"/>
              </a:rPr>
              <a:t> </a:t>
            </a:r>
            <a:r>
              <a:rPr lang="pl-PL" b="1" dirty="0" err="1" smtClean="0">
                <a:latin typeface="Cambria" pitchFamily="18" charset="0"/>
              </a:rPr>
              <a:t>visualisations</a:t>
            </a:r>
            <a:endParaRPr lang="pl-PL" b="1" dirty="0">
              <a:latin typeface="Cambria"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latin typeface="Cambria" panose="02040503050406030204" pitchFamily="18" charset="0"/>
              </a:rPr>
              <a:t>NESTA: Creative and High Tech </a:t>
            </a:r>
            <a:r>
              <a:rPr lang="pl-PL" b="1" dirty="0" err="1" smtClean="0">
                <a:latin typeface="Cambria" panose="02040503050406030204" pitchFamily="18" charset="0"/>
              </a:rPr>
              <a:t>Economy</a:t>
            </a:r>
            <a:r>
              <a:rPr lang="pl-PL" b="1" dirty="0" smtClean="0">
                <a:latin typeface="Cambria" panose="02040503050406030204" pitchFamily="18" charset="0"/>
              </a:rPr>
              <a:t> in Britain</a:t>
            </a:r>
            <a:endParaRPr lang="pl-PL" b="1" dirty="0">
              <a:latin typeface="Cambria" panose="02040503050406030204" pitchFamily="18" charset="0"/>
            </a:endParaRPr>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628800"/>
            <a:ext cx="6840760"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6667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Cambria" panose="02040503050406030204" pitchFamily="18" charset="0"/>
              </a:rPr>
              <a:t>E-</a:t>
            </a:r>
            <a:r>
              <a:rPr lang="pl-PL" b="1" dirty="0" err="1" smtClean="0">
                <a:latin typeface="Cambria" panose="02040503050406030204" pitchFamily="18" charset="0"/>
              </a:rPr>
              <a:t>governance</a:t>
            </a:r>
            <a:r>
              <a:rPr lang="pl-PL" b="1" dirty="0" smtClean="0">
                <a:latin typeface="Cambria" panose="02040503050406030204" pitchFamily="18" charset="0"/>
              </a:rPr>
              <a:t> </a:t>
            </a:r>
            <a:endParaRPr lang="pl-PL" b="1" dirty="0">
              <a:latin typeface="Cambria" panose="02040503050406030204" pitchFamily="18" charset="0"/>
            </a:endParaRPr>
          </a:p>
        </p:txBody>
      </p:sp>
      <p:sp>
        <p:nvSpPr>
          <p:cNvPr id="3" name="Symbol zastępczy zawartości 2"/>
          <p:cNvSpPr>
            <a:spLocks noGrp="1"/>
          </p:cNvSpPr>
          <p:nvPr>
            <p:ph idx="1"/>
          </p:nvPr>
        </p:nvSpPr>
        <p:spPr>
          <a:xfrm>
            <a:off x="457200" y="1600200"/>
            <a:ext cx="8229600" cy="4853136"/>
          </a:xfrm>
        </p:spPr>
        <p:txBody>
          <a:bodyPr>
            <a:normAutofit fontScale="92500" lnSpcReduction="20000"/>
          </a:bodyPr>
          <a:lstStyle/>
          <a:p>
            <a:pPr marL="0" indent="0">
              <a:buNone/>
            </a:pPr>
            <a:r>
              <a:rPr lang="pl-PL" dirty="0" smtClean="0">
                <a:latin typeface="Cambria" panose="02040503050406030204" pitchFamily="18" charset="0"/>
              </a:rPr>
              <a:t>„</a:t>
            </a:r>
            <a:r>
              <a:rPr lang="en-GB" dirty="0" smtClean="0">
                <a:latin typeface="Cambria" panose="02040503050406030204" pitchFamily="18" charset="0"/>
              </a:rPr>
              <a:t>The </a:t>
            </a:r>
            <a:r>
              <a:rPr lang="en-GB" dirty="0">
                <a:latin typeface="Cambria" panose="02040503050406030204" pitchFamily="18" charset="0"/>
              </a:rPr>
              <a:t>explosive growth in data, computational power, and social media creates new opportunities for innovating governance and policy-making. </a:t>
            </a:r>
            <a:r>
              <a:rPr lang="en-GB" dirty="0" smtClean="0">
                <a:latin typeface="Cambria" panose="02040503050406030204" pitchFamily="18" charset="0"/>
              </a:rPr>
              <a:t>ICT </a:t>
            </a:r>
            <a:r>
              <a:rPr lang="en-GB" dirty="0">
                <a:latin typeface="Cambria" panose="02040503050406030204" pitchFamily="18" charset="0"/>
              </a:rPr>
              <a:t>developments affect all parts of the policy-making cycle and result in drastic changes in the way policies are developed. To take advantage of these developments in the digital world, new approaches, concepts, instruments, and methods are needed, which are able to deal with societal complexity and uncertainty</a:t>
            </a:r>
            <a:r>
              <a:rPr lang="en-GB" dirty="0" smtClean="0">
                <a:latin typeface="Cambria" panose="02040503050406030204" pitchFamily="18" charset="0"/>
              </a:rPr>
              <a:t>.</a:t>
            </a:r>
            <a:r>
              <a:rPr lang="pl-PL" dirty="0" smtClean="0">
                <a:latin typeface="Cambria" panose="02040503050406030204" pitchFamily="18" charset="0"/>
              </a:rPr>
              <a:t>”</a:t>
            </a:r>
            <a:endParaRPr lang="pl-PL" dirty="0" smtClean="0">
              <a:latin typeface="Cambria" panose="02040503050406030204" pitchFamily="18" charset="0"/>
            </a:endParaRPr>
          </a:p>
          <a:p>
            <a:pPr marL="0" indent="0">
              <a:buNone/>
            </a:pPr>
            <a:r>
              <a:rPr lang="en-GB" sz="2600" dirty="0" err="1" smtClean="0">
                <a:latin typeface="Cambria" panose="02040503050406030204" pitchFamily="18" charset="0"/>
              </a:rPr>
              <a:t>Marijn</a:t>
            </a:r>
            <a:r>
              <a:rPr lang="en-GB" sz="2600" dirty="0" smtClean="0">
                <a:latin typeface="Cambria" panose="02040503050406030204" pitchFamily="18" charset="0"/>
              </a:rPr>
              <a:t> </a:t>
            </a:r>
            <a:r>
              <a:rPr lang="en-GB" sz="2600" dirty="0">
                <a:latin typeface="Cambria" panose="02040503050406030204" pitchFamily="18" charset="0"/>
              </a:rPr>
              <a:t>Janssen and Maria </a:t>
            </a:r>
            <a:r>
              <a:rPr lang="en-GB" sz="2600" dirty="0" err="1">
                <a:latin typeface="Cambria" panose="02040503050406030204" pitchFamily="18" charset="0"/>
              </a:rPr>
              <a:t>A.Wimmer</a:t>
            </a:r>
            <a:r>
              <a:rPr lang="en-GB" sz="2600" dirty="0">
                <a:latin typeface="Cambria" panose="02040503050406030204" pitchFamily="18" charset="0"/>
              </a:rPr>
              <a:t>, </a:t>
            </a:r>
            <a:r>
              <a:rPr lang="en-GB" sz="2600" i="1" dirty="0">
                <a:latin typeface="Cambria" panose="02040503050406030204" pitchFamily="18" charset="0"/>
              </a:rPr>
              <a:t>Introduction to Policy-Making in the Digital </a:t>
            </a:r>
            <a:r>
              <a:rPr lang="en-GB" sz="2600" i="1" dirty="0" smtClean="0">
                <a:latin typeface="Cambria" panose="02040503050406030204" pitchFamily="18" charset="0"/>
              </a:rPr>
              <a:t>Age</a:t>
            </a:r>
            <a:endParaRPr lang="pl-PL" sz="2600" dirty="0">
              <a:latin typeface="Cambria" panose="02040503050406030204" pitchFamily="18" charset="0"/>
            </a:endParaRPr>
          </a:p>
          <a:p>
            <a:endParaRPr lang="pl-PL" sz="2600" dirty="0">
              <a:latin typeface="Cambria" panose="02040503050406030204" pitchFamily="18" charset="0"/>
            </a:endParaRPr>
          </a:p>
        </p:txBody>
      </p:sp>
    </p:spTree>
    <p:extLst>
      <p:ext uri="{BB962C8B-B14F-4D97-AF65-F5344CB8AC3E}">
        <p14:creationId xmlns:p14="http://schemas.microsoft.com/office/powerpoint/2010/main" xmlns="" val="873769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C:\Users\JANEK\AppData\Local\Microsoft\Windows\Temporary Internet Files\Content.Word\Nowy obraz.bmp"/>
          <p:cNvPicPr>
            <a:picLocks noGrp="1"/>
          </p:cNvPicPr>
          <p:nvPr>
            <p:ph type="pic" idx="1"/>
          </p:nvPr>
        </p:nvPicPr>
        <p:blipFill>
          <a:blip r:embed="rId3" cstate="print"/>
          <a:srcRect l="20276" r="20276"/>
          <a:stretch>
            <a:fillRect/>
          </a:stretch>
        </p:blipFill>
        <p:spPr bwMode="auto">
          <a:xfrm>
            <a:off x="785786" y="612775"/>
            <a:ext cx="7643866" cy="4114800"/>
          </a:xfrm>
          <a:prstGeom prst="rect">
            <a:avLst/>
          </a:prstGeom>
          <a:noFill/>
          <a:ln w="9525">
            <a:noFill/>
            <a:miter lim="800000"/>
            <a:headEnd/>
            <a:tailEnd/>
          </a:ln>
        </p:spPr>
      </p:pic>
      <p:sp>
        <p:nvSpPr>
          <p:cNvPr id="5" name="Symbol zastępczy tekstu 4"/>
          <p:cNvSpPr>
            <a:spLocks noGrp="1"/>
          </p:cNvSpPr>
          <p:nvPr>
            <p:ph type="body" sz="half" idx="2"/>
          </p:nvPr>
        </p:nvSpPr>
        <p:spPr>
          <a:xfrm>
            <a:off x="857224" y="5367338"/>
            <a:ext cx="7429552" cy="1062058"/>
          </a:xfrm>
        </p:spPr>
        <p:txBody>
          <a:bodyPr>
            <a:normAutofit fontScale="85000" lnSpcReduction="10000"/>
          </a:bodyPr>
          <a:lstStyle/>
          <a:p>
            <a:r>
              <a:rPr lang="en-US" b="1" dirty="0" smtClean="0">
                <a:latin typeface="Cambria" pitchFamily="18" charset="0"/>
              </a:rPr>
              <a:t>Five years after the Great Recession ended, the economy finally regained lost nine million jobs. But not all industries regained it equally</a:t>
            </a:r>
            <a:r>
              <a:rPr lang="en-US" b="1" dirty="0" smtClean="0">
                <a:latin typeface="Cambria" pitchFamily="18" charset="0"/>
              </a:rPr>
              <a:t>.</a:t>
            </a:r>
            <a:endParaRPr lang="pl-PL" b="1" dirty="0" smtClean="0">
              <a:latin typeface="Cambria" pitchFamily="18" charset="0"/>
            </a:endParaRPr>
          </a:p>
          <a:p>
            <a:r>
              <a:rPr lang="en-US" b="1" dirty="0" smtClean="0">
                <a:latin typeface="Cambria" pitchFamily="18" charset="0"/>
              </a:rPr>
              <a:t>Colors: from </a:t>
            </a:r>
            <a:r>
              <a:rPr lang="pl-PL" b="1" dirty="0" err="1" smtClean="0">
                <a:latin typeface="Cambria" pitchFamily="18" charset="0"/>
              </a:rPr>
              <a:t>take-off</a:t>
            </a:r>
            <a:r>
              <a:rPr lang="pl-PL" b="1" dirty="0" smtClean="0">
                <a:latin typeface="Cambria" pitchFamily="18" charset="0"/>
              </a:rPr>
              <a:t> and </a:t>
            </a:r>
            <a:r>
              <a:rPr lang="en-US" b="1" dirty="0" smtClean="0">
                <a:latin typeface="Cambria" pitchFamily="18" charset="0"/>
              </a:rPr>
              <a:t>growth </a:t>
            </a:r>
            <a:r>
              <a:rPr lang="en-US" b="1" dirty="0" smtClean="0">
                <a:latin typeface="Cambria" pitchFamily="18" charset="0"/>
              </a:rPr>
              <a:t>to the </a:t>
            </a:r>
            <a:r>
              <a:rPr lang="en-US" b="1" dirty="0" smtClean="0">
                <a:latin typeface="Cambria" pitchFamily="18" charset="0"/>
              </a:rPr>
              <a:t>recession</a:t>
            </a:r>
            <a:r>
              <a:rPr lang="pl-PL" b="1" dirty="0" smtClean="0">
                <a:latin typeface="Cambria" pitchFamily="18" charset="0"/>
              </a:rPr>
              <a:t> and </a:t>
            </a:r>
            <a:r>
              <a:rPr lang="pl-PL" b="1" dirty="0" err="1" smtClean="0">
                <a:latin typeface="Cambria" pitchFamily="18" charset="0"/>
              </a:rPr>
              <a:t>fall</a:t>
            </a:r>
            <a:r>
              <a:rPr lang="en-US" b="1" dirty="0" smtClean="0">
                <a:latin typeface="Cambria" pitchFamily="18" charset="0"/>
              </a:rPr>
              <a:t>.</a:t>
            </a:r>
            <a:r>
              <a:rPr lang="en-US" b="1" dirty="0" smtClean="0">
                <a:latin typeface="Cambria" pitchFamily="18" charset="0"/>
              </a:rPr>
              <a:t/>
            </a:r>
            <a:br>
              <a:rPr lang="en-US" b="1" dirty="0" smtClean="0">
                <a:latin typeface="Cambria" pitchFamily="18" charset="0"/>
              </a:rPr>
            </a:br>
            <a:r>
              <a:rPr lang="en-US" b="1" dirty="0" smtClean="0">
                <a:latin typeface="Cambria" pitchFamily="18" charset="0"/>
              </a:rPr>
              <a:t>Horizontal line: pay level (from low to high</a:t>
            </a:r>
            <a:r>
              <a:rPr lang="en-US" b="1" dirty="0" smtClean="0">
                <a:latin typeface="Cambria" pitchFamily="18" charset="0"/>
              </a:rPr>
              <a:t>)</a:t>
            </a:r>
            <a:endParaRPr lang="pl-PL" b="1" dirty="0" smtClean="0">
              <a:latin typeface="Cambria" pitchFamily="18" charset="0"/>
            </a:endParaRPr>
          </a:p>
          <a:p>
            <a:r>
              <a:rPr lang="pl-PL" dirty="0" err="1" smtClean="0">
                <a:latin typeface="Cambria" pitchFamily="18" charset="0"/>
              </a:rPr>
              <a:t>Jeremy</a:t>
            </a:r>
            <a:r>
              <a:rPr lang="pl-PL" dirty="0" smtClean="0">
                <a:latin typeface="Cambria" pitchFamily="18" charset="0"/>
              </a:rPr>
              <a:t> </a:t>
            </a:r>
            <a:r>
              <a:rPr lang="pl-PL" dirty="0" err="1" smtClean="0">
                <a:latin typeface="Cambria" pitchFamily="18" charset="0"/>
              </a:rPr>
              <a:t>Ashkenas</a:t>
            </a:r>
            <a:r>
              <a:rPr lang="pl-PL" dirty="0" smtClean="0">
                <a:latin typeface="Cambria" pitchFamily="18" charset="0"/>
              </a:rPr>
              <a:t> And Alicia </a:t>
            </a:r>
            <a:r>
              <a:rPr lang="pl-PL" dirty="0" err="1" smtClean="0">
                <a:latin typeface="Cambria" pitchFamily="18" charset="0"/>
              </a:rPr>
              <a:t>Parlapiano</a:t>
            </a:r>
            <a:r>
              <a:rPr lang="pl-PL" dirty="0" smtClean="0">
                <a:latin typeface="Cambria" pitchFamily="18" charset="0"/>
              </a:rPr>
              <a:t> , </a:t>
            </a:r>
            <a:r>
              <a:rPr lang="pl-PL" i="1" dirty="0" err="1" smtClean="0">
                <a:latin typeface="Cambria" pitchFamily="18" charset="0"/>
              </a:rPr>
              <a:t>How</a:t>
            </a:r>
            <a:r>
              <a:rPr lang="pl-PL" i="1" dirty="0" smtClean="0">
                <a:latin typeface="Cambria" pitchFamily="18" charset="0"/>
              </a:rPr>
              <a:t> </a:t>
            </a:r>
            <a:r>
              <a:rPr lang="pl-PL" i="1" dirty="0" err="1" smtClean="0">
                <a:latin typeface="Cambria" pitchFamily="18" charset="0"/>
              </a:rPr>
              <a:t>the</a:t>
            </a:r>
            <a:r>
              <a:rPr lang="pl-PL" i="1" dirty="0" smtClean="0">
                <a:latin typeface="Cambria" pitchFamily="18" charset="0"/>
              </a:rPr>
              <a:t> </a:t>
            </a:r>
            <a:r>
              <a:rPr lang="pl-PL" i="1" dirty="0" err="1" smtClean="0">
                <a:latin typeface="Cambria" pitchFamily="18" charset="0"/>
              </a:rPr>
              <a:t>Recession</a:t>
            </a:r>
            <a:r>
              <a:rPr lang="pl-PL" i="1" dirty="0" smtClean="0">
                <a:latin typeface="Cambria" pitchFamily="18" charset="0"/>
              </a:rPr>
              <a:t> </a:t>
            </a:r>
            <a:r>
              <a:rPr lang="pl-PL" i="1" dirty="0" err="1" smtClean="0">
                <a:latin typeface="Cambria" pitchFamily="18" charset="0"/>
              </a:rPr>
              <a:t>Reshaped</a:t>
            </a:r>
            <a:r>
              <a:rPr lang="pl-PL" i="1" dirty="0" smtClean="0">
                <a:latin typeface="Cambria" pitchFamily="18" charset="0"/>
              </a:rPr>
              <a:t> </a:t>
            </a:r>
            <a:r>
              <a:rPr lang="pl-PL" i="1" dirty="0" err="1" smtClean="0">
                <a:latin typeface="Cambria" pitchFamily="18" charset="0"/>
              </a:rPr>
              <a:t>the</a:t>
            </a:r>
            <a:r>
              <a:rPr lang="pl-PL" i="1" dirty="0" smtClean="0">
                <a:latin typeface="Cambria" pitchFamily="18" charset="0"/>
              </a:rPr>
              <a:t> </a:t>
            </a:r>
            <a:r>
              <a:rPr lang="pl-PL" i="1" dirty="0" err="1" smtClean="0">
                <a:latin typeface="Cambria" pitchFamily="18" charset="0"/>
              </a:rPr>
              <a:t>Economy</a:t>
            </a:r>
            <a:r>
              <a:rPr lang="pl-PL" i="1" dirty="0" smtClean="0">
                <a:latin typeface="Cambria" pitchFamily="18" charset="0"/>
              </a:rPr>
              <a:t>, </a:t>
            </a:r>
            <a:r>
              <a:rPr lang="pl-PL" i="1" dirty="0" err="1" smtClean="0">
                <a:latin typeface="Cambria" pitchFamily="18" charset="0"/>
              </a:rPr>
              <a:t>in</a:t>
            </a:r>
            <a:r>
              <a:rPr lang="pl-PL" i="1" dirty="0" smtClean="0">
                <a:latin typeface="Cambria" pitchFamily="18" charset="0"/>
              </a:rPr>
              <a:t> 255 </a:t>
            </a:r>
            <a:r>
              <a:rPr lang="pl-PL" i="1" dirty="0" err="1" smtClean="0">
                <a:latin typeface="Cambria" pitchFamily="18" charset="0"/>
              </a:rPr>
              <a:t>Charts</a:t>
            </a:r>
            <a:r>
              <a:rPr lang="pl-PL" dirty="0" smtClean="0">
                <a:latin typeface="Cambria" pitchFamily="18" charset="0"/>
              </a:rPr>
              <a:t>, JUNE 6, 2014</a:t>
            </a:r>
            <a:endParaRPr lang="pl-PL" dirty="0">
              <a:latin typeface="Cambri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9"/>
          <p:cNvSpPr>
            <a:spLocks noGrp="1"/>
          </p:cNvSpPr>
          <p:nvPr>
            <p:ph type="body" sz="half" idx="2"/>
          </p:nvPr>
        </p:nvSpPr>
        <p:spPr>
          <a:xfrm>
            <a:off x="1142976" y="5572140"/>
            <a:ext cx="7286676" cy="600060"/>
          </a:xfrm>
        </p:spPr>
        <p:txBody>
          <a:bodyPr>
            <a:normAutofit fontScale="85000" lnSpcReduction="20000"/>
          </a:bodyPr>
          <a:lstStyle/>
          <a:p>
            <a:r>
              <a:rPr lang="en-US" sz="1600" b="1" dirty="0" smtClean="0">
                <a:latin typeface="Cambria" pitchFamily="18" charset="0"/>
              </a:rPr>
              <a:t>The diagram shows how many people live in cities close to each other (according to the number of people living each square kilometer 100 x 100 km of urban area) </a:t>
            </a:r>
            <a:r>
              <a:rPr lang="pl-PL" u="sng" dirty="0" smtClean="0">
                <a:latin typeface="Cambria" pitchFamily="18" charset="0"/>
                <a:hlinkClick r:id="rId3"/>
              </a:rPr>
              <a:t>http</a:t>
            </a:r>
            <a:r>
              <a:rPr lang="pl-PL" u="sng" dirty="0" smtClean="0">
                <a:latin typeface="Cambria" pitchFamily="18" charset="0"/>
                <a:hlinkClick r:id="rId3"/>
              </a:rPr>
              <a:t>://lsecities.net/media/objects/articles/urban-age-cities-compared/en-gb/</a:t>
            </a:r>
            <a:endParaRPr lang="pl-PL" u="sng" dirty="0" smtClean="0">
              <a:latin typeface="Cambria" pitchFamily="18" charset="0"/>
            </a:endParaRPr>
          </a:p>
          <a:p>
            <a:endParaRPr lang="pl-PL" dirty="0" smtClean="0">
              <a:latin typeface="Cambria" pitchFamily="18" charset="0"/>
            </a:endParaRPr>
          </a:p>
          <a:p>
            <a:endParaRPr lang="pl-PL" dirty="0"/>
          </a:p>
        </p:txBody>
      </p:sp>
      <p:pic>
        <p:nvPicPr>
          <p:cNvPr id="11" name="Symbol zastępczy obrazu 10" descr="C:\Users\JANEK\AppData\Local\Microsoft\Windows\Temporary Internet Files\Content.Word\Nowy obraz.bmp"/>
          <p:cNvPicPr>
            <a:picLocks noGrp="1"/>
          </p:cNvPicPr>
          <p:nvPr>
            <p:ph type="pic" idx="1"/>
          </p:nvPr>
        </p:nvPicPr>
        <p:blipFill>
          <a:blip r:embed="rId4" cstate="print"/>
          <a:srcRect t="943" b="943"/>
          <a:stretch>
            <a:fillRect/>
          </a:stretch>
        </p:blipFill>
        <p:spPr bwMode="auto">
          <a:xfrm>
            <a:off x="1000100" y="612775"/>
            <a:ext cx="7500990" cy="4114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C:\Users\JANEK\AppData\Local\Microsoft\Windows\Temporary Internet Files\Content.Word\Nowy obraz.bmp"/>
          <p:cNvPicPr>
            <a:picLocks noGrp="1"/>
          </p:cNvPicPr>
          <p:nvPr>
            <p:ph type="pic" idx="1"/>
          </p:nvPr>
        </p:nvPicPr>
        <p:blipFill>
          <a:blip r:embed="rId3" cstate="print"/>
          <a:srcRect l="7594" r="7594"/>
          <a:stretch>
            <a:fillRect/>
          </a:stretch>
        </p:blipFill>
        <p:spPr bwMode="auto">
          <a:xfrm>
            <a:off x="785786" y="285728"/>
            <a:ext cx="7500990" cy="4441847"/>
          </a:xfrm>
          <a:prstGeom prst="rect">
            <a:avLst/>
          </a:prstGeom>
          <a:noFill/>
          <a:ln w="9525">
            <a:noFill/>
            <a:miter lim="800000"/>
            <a:headEnd/>
            <a:tailEnd/>
          </a:ln>
        </p:spPr>
      </p:pic>
      <p:sp>
        <p:nvSpPr>
          <p:cNvPr id="5" name="Symbol zastępczy tekstu 4"/>
          <p:cNvSpPr>
            <a:spLocks noGrp="1"/>
          </p:cNvSpPr>
          <p:nvPr>
            <p:ph type="body" sz="half" idx="2"/>
          </p:nvPr>
        </p:nvSpPr>
        <p:spPr>
          <a:xfrm>
            <a:off x="857224" y="5367338"/>
            <a:ext cx="7572428" cy="804862"/>
          </a:xfrm>
        </p:spPr>
        <p:txBody>
          <a:bodyPr>
            <a:normAutofit/>
          </a:bodyPr>
          <a:lstStyle/>
          <a:p>
            <a:r>
              <a:rPr lang="en-US" b="1" dirty="0" smtClean="0">
                <a:latin typeface="Cambria" pitchFamily="18" charset="0"/>
              </a:rPr>
              <a:t>Population represented as peaks and valleys</a:t>
            </a:r>
            <a:endParaRPr lang="pl-PL" b="1" dirty="0" smtClean="0">
              <a:latin typeface="Cambria" pitchFamily="18" charset="0"/>
            </a:endParaRPr>
          </a:p>
          <a:p>
            <a:r>
              <a:rPr lang="pl-PL" dirty="0" smtClean="0">
                <a:latin typeface="Cambria" pitchFamily="18" charset="0"/>
              </a:rPr>
              <a:t>http://www.popsci.com/best-data-visualizations?image=8</a:t>
            </a:r>
            <a:endParaRPr lang="pl-PL" dirty="0">
              <a:latin typeface="Cambri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90294"/>
            <a:ext cx="8229600" cy="1327343"/>
          </a:xfrm>
        </p:spPr>
        <p:txBody>
          <a:bodyPr>
            <a:normAutofit/>
          </a:bodyPr>
          <a:lstStyle/>
          <a:p>
            <a:r>
              <a:rPr lang="en-US" sz="3600" b="1" dirty="0" smtClean="0">
                <a:latin typeface="Cambria" pitchFamily="18" charset="0"/>
              </a:rPr>
              <a:t>A network of relationships between medical research and public health</a:t>
            </a:r>
            <a:endParaRPr lang="pl-PL" sz="3600" b="1" dirty="0">
              <a:latin typeface="Cambria"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323528" y="1484784"/>
            <a:ext cx="8396287" cy="407352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b="1" dirty="0" err="1" smtClean="0">
                <a:latin typeface="Cambria" panose="02040503050406030204" pitchFamily="18" charset="0"/>
              </a:rPr>
              <a:t>Cost</a:t>
            </a:r>
            <a:r>
              <a:rPr lang="pl-PL" b="1" dirty="0" smtClean="0">
                <a:latin typeface="Cambria" panose="02040503050406030204" pitchFamily="18" charset="0"/>
              </a:rPr>
              <a:t>/</a:t>
            </a:r>
            <a:r>
              <a:rPr lang="pl-PL" b="1" dirty="0" err="1" smtClean="0">
                <a:latin typeface="Cambria" panose="02040503050406030204" pitchFamily="18" charset="0"/>
              </a:rPr>
              <a:t>effectiveness</a:t>
            </a:r>
            <a:r>
              <a:rPr lang="pl-PL" b="1" dirty="0" smtClean="0">
                <a:latin typeface="Cambria" panose="02040503050406030204" pitchFamily="18" charset="0"/>
              </a:rPr>
              <a:t> </a:t>
            </a:r>
            <a:r>
              <a:rPr lang="pl-PL" b="1" dirty="0" err="1" smtClean="0">
                <a:latin typeface="Cambria" panose="02040503050406030204" pitchFamily="18" charset="0"/>
              </a:rPr>
              <a:t>analysis</a:t>
            </a:r>
            <a:r>
              <a:rPr lang="pl-PL" b="1" dirty="0" smtClean="0">
                <a:latin typeface="Cambria" panose="02040503050406030204" pitchFamily="18" charset="0"/>
              </a:rPr>
              <a:t> </a:t>
            </a:r>
            <a:br>
              <a:rPr lang="pl-PL" b="1" dirty="0" smtClean="0">
                <a:latin typeface="Cambria" panose="02040503050406030204" pitchFamily="18" charset="0"/>
              </a:rPr>
            </a:br>
            <a:r>
              <a:rPr lang="pl-PL" b="1" dirty="0" smtClean="0">
                <a:latin typeface="Cambria" panose="02040503050406030204" pitchFamily="18" charset="0"/>
              </a:rPr>
              <a:t>for </a:t>
            </a:r>
            <a:r>
              <a:rPr lang="pl-PL" b="1" dirty="0" err="1" smtClean="0">
                <a:latin typeface="Cambria" panose="02040503050406030204" pitchFamily="18" charset="0"/>
              </a:rPr>
              <a:t>education</a:t>
            </a:r>
            <a:r>
              <a:rPr lang="pl-PL" b="1" dirty="0" smtClean="0">
                <a:latin typeface="Cambria" panose="02040503050406030204" pitchFamily="18" charset="0"/>
              </a:rPr>
              <a:t> </a:t>
            </a:r>
            <a:r>
              <a:rPr lang="pl-PL" b="1" dirty="0" err="1" smtClean="0">
                <a:latin typeface="Cambria" panose="02040503050406030204" pitchFamily="18" charset="0"/>
              </a:rPr>
              <a:t>intervention</a:t>
            </a:r>
            <a:r>
              <a:rPr lang="pl-PL" b="1" dirty="0" smtClean="0">
                <a:latin typeface="Cambria" panose="02040503050406030204" pitchFamily="18" charset="0"/>
              </a:rPr>
              <a:t> </a:t>
            </a:r>
            <a:endParaRPr lang="pl-PL" b="1" dirty="0">
              <a:latin typeface="Cambria" panose="02040503050406030204" pitchFamily="18" charset="0"/>
            </a:endParaRPr>
          </a:p>
        </p:txBody>
      </p:sp>
      <p:pic>
        <p:nvPicPr>
          <p:cNvPr id="717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600200"/>
            <a:ext cx="7344816" cy="4781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2201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b="1" dirty="0" smtClean="0">
                <a:latin typeface="Cambria" pitchFamily="18" charset="0"/>
              </a:rPr>
              <a:t>Policy </a:t>
            </a:r>
            <a:r>
              <a:rPr lang="pl-PL" sz="3200" b="1" dirty="0" err="1" smtClean="0">
                <a:latin typeface="Cambria" pitchFamily="18" charset="0"/>
              </a:rPr>
              <a:t>visualisation</a:t>
            </a:r>
            <a:r>
              <a:rPr lang="pl-PL" sz="3200" b="1" dirty="0" smtClean="0">
                <a:latin typeface="Cambria" pitchFamily="18" charset="0"/>
              </a:rPr>
              <a:t> </a:t>
            </a:r>
            <a:r>
              <a:rPr lang="pl-PL" sz="3200" b="1" dirty="0" err="1" smtClean="0">
                <a:latin typeface="Cambria" pitchFamily="18" charset="0"/>
              </a:rPr>
              <a:t>diverse</a:t>
            </a:r>
            <a:r>
              <a:rPr lang="pl-PL" sz="3200" b="1" dirty="0" smtClean="0">
                <a:latin typeface="Cambria" pitchFamily="18" charset="0"/>
              </a:rPr>
              <a:t> </a:t>
            </a:r>
            <a:r>
              <a:rPr lang="pl-PL" sz="3200" b="1" dirty="0" err="1" smtClean="0">
                <a:latin typeface="Cambria" pitchFamily="18" charset="0"/>
              </a:rPr>
              <a:t>initiatives</a:t>
            </a:r>
            <a:r>
              <a:rPr lang="pl-PL" sz="3200" b="1" dirty="0" smtClean="0">
                <a:latin typeface="Cambria" pitchFamily="18" charset="0"/>
              </a:rPr>
              <a:t>:</a:t>
            </a:r>
            <a:br>
              <a:rPr lang="pl-PL" sz="3200" b="1" dirty="0" smtClean="0">
                <a:latin typeface="Cambria" pitchFamily="18" charset="0"/>
              </a:rPr>
            </a:br>
            <a:r>
              <a:rPr lang="pl-PL" sz="3200" b="1" dirty="0" smtClean="0">
                <a:latin typeface="Cambria" pitchFamily="18" charset="0"/>
              </a:rPr>
              <a:t>networks, </a:t>
            </a:r>
            <a:r>
              <a:rPr lang="pl-PL" sz="3200" b="1" dirty="0" err="1" smtClean="0">
                <a:latin typeface="Cambria" pitchFamily="18" charset="0"/>
              </a:rPr>
              <a:t>books</a:t>
            </a:r>
            <a:r>
              <a:rPr lang="pl-PL" sz="3200" b="1" dirty="0" smtClean="0">
                <a:latin typeface="Cambria" pitchFamily="18" charset="0"/>
              </a:rPr>
              <a:t>, </a:t>
            </a:r>
            <a:r>
              <a:rPr lang="pl-PL" sz="3200" b="1" dirty="0" err="1" smtClean="0">
                <a:latin typeface="Cambria" pitchFamily="18" charset="0"/>
              </a:rPr>
              <a:t>seminars</a:t>
            </a:r>
            <a:r>
              <a:rPr lang="pl-PL" sz="3200" b="1" dirty="0" smtClean="0">
                <a:latin typeface="Cambria" pitchFamily="18" charset="0"/>
              </a:rPr>
              <a:t>, </a:t>
            </a:r>
            <a:r>
              <a:rPr lang="pl-PL" sz="3200" b="1" dirty="0" err="1" smtClean="0">
                <a:latin typeface="Cambria" pitchFamily="18" charset="0"/>
              </a:rPr>
              <a:t>portals</a:t>
            </a:r>
            <a:r>
              <a:rPr lang="pl-PL" sz="3200" b="1" dirty="0" smtClean="0">
                <a:latin typeface="Cambria" pitchFamily="18" charset="0"/>
              </a:rPr>
              <a:t>… </a:t>
            </a:r>
            <a:endParaRPr lang="pl-PL" sz="3200" b="1" dirty="0">
              <a:latin typeface="Cambria"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2267744" y="1556792"/>
            <a:ext cx="3670275" cy="367027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latin typeface="Cambria" panose="02040503050406030204" pitchFamily="18" charset="0"/>
              </a:rPr>
              <a:t>UK: Alliance for </a:t>
            </a:r>
            <a:r>
              <a:rPr lang="pl-PL" b="1" dirty="0" err="1" smtClean="0">
                <a:latin typeface="Cambria" panose="02040503050406030204" pitchFamily="18" charset="0"/>
              </a:rPr>
              <a:t>Useful</a:t>
            </a:r>
            <a:r>
              <a:rPr lang="pl-PL" b="1" dirty="0" smtClean="0">
                <a:latin typeface="Cambria" panose="02040503050406030204" pitchFamily="18" charset="0"/>
              </a:rPr>
              <a:t> </a:t>
            </a:r>
            <a:r>
              <a:rPr lang="pl-PL" b="1" dirty="0" err="1" smtClean="0">
                <a:latin typeface="Cambria" panose="02040503050406030204" pitchFamily="18" charset="0"/>
              </a:rPr>
              <a:t>Evidence</a:t>
            </a:r>
            <a:r>
              <a:rPr lang="pl-PL" b="1" dirty="0" smtClean="0">
                <a:latin typeface="Cambria" panose="02040503050406030204" pitchFamily="18" charset="0"/>
              </a:rPr>
              <a:t> </a:t>
            </a:r>
            <a:endParaRPr lang="pl-PL" b="1" dirty="0">
              <a:latin typeface="Cambria" panose="02040503050406030204" pitchFamily="18" charset="0"/>
            </a:endParaRP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0564" y="1600200"/>
            <a:ext cx="8437900" cy="5128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6965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Cambria" panose="02040503050406030204" pitchFamily="18" charset="0"/>
              </a:rPr>
              <a:t>UK: </a:t>
            </a:r>
            <a:r>
              <a:rPr lang="pl-PL" b="1" dirty="0" err="1" smtClean="0">
                <a:latin typeface="Cambria" panose="02040503050406030204" pitchFamily="18" charset="0"/>
              </a:rPr>
              <a:t>What</a:t>
            </a:r>
            <a:r>
              <a:rPr lang="pl-PL" b="1" dirty="0" smtClean="0">
                <a:latin typeface="Cambria" panose="02040503050406030204" pitchFamily="18" charset="0"/>
              </a:rPr>
              <a:t> Works Network </a:t>
            </a:r>
            <a:endParaRPr lang="pl-PL" b="1" dirty="0">
              <a:latin typeface="Cambria" panose="02040503050406030204" pitchFamily="18" charset="0"/>
            </a:endParaRPr>
          </a:p>
        </p:txBody>
      </p:sp>
      <p:sp>
        <p:nvSpPr>
          <p:cNvPr id="4" name="Symbol zastępczy tekstu 3"/>
          <p:cNvSpPr>
            <a:spLocks noGrp="1"/>
          </p:cNvSpPr>
          <p:nvPr>
            <p:ph type="body" idx="1"/>
          </p:nvPr>
        </p:nvSpPr>
        <p:spPr/>
        <p:txBody>
          <a:bodyPr/>
          <a:lstStyle/>
          <a:p>
            <a:endParaRPr lang="pl-PL"/>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tretch>
            <a:fillRect/>
          </a:stretch>
        </p:blipFill>
        <p:spPr bwMode="auto">
          <a:xfrm>
            <a:off x="457200" y="1556792"/>
            <a:ext cx="4040188"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ymbol zastępczy tekstu 4"/>
          <p:cNvSpPr>
            <a:spLocks noGrp="1"/>
          </p:cNvSpPr>
          <p:nvPr>
            <p:ph type="body" sz="quarter" idx="3"/>
          </p:nvPr>
        </p:nvSpPr>
        <p:spPr/>
        <p:txBody>
          <a:bodyPr/>
          <a:lstStyle/>
          <a:p>
            <a:endParaRPr lang="pl-PL"/>
          </a:p>
        </p:txBody>
      </p:sp>
      <p:pic>
        <p:nvPicPr>
          <p:cNvPr id="3075" name="Picture 3"/>
          <p:cNvPicPr>
            <a:picLocks noGrp="1" noChangeAspect="1" noChangeArrowheads="1"/>
          </p:cNvPicPr>
          <p:nvPr>
            <p:ph sz="quarter" idx="4"/>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1556792"/>
            <a:ext cx="4392488" cy="4569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842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fontScale="90000"/>
          </a:bodyPr>
          <a:lstStyle/>
          <a:p>
            <a:r>
              <a:rPr lang="pl-PL" b="1" dirty="0" smtClean="0">
                <a:latin typeface="Cambria" panose="02040503050406030204" pitchFamily="18" charset="0"/>
              </a:rPr>
              <a:t>Flandria: </a:t>
            </a:r>
            <a:r>
              <a:rPr lang="pl-PL" b="1" dirty="0" err="1" smtClean="0">
                <a:latin typeface="Cambria" panose="02040503050406030204" pitchFamily="18" charset="0"/>
              </a:rPr>
              <a:t>Steunpunten</a:t>
            </a:r>
            <a:r>
              <a:rPr lang="pl-PL" b="1" dirty="0" smtClean="0">
                <a:latin typeface="Cambria" panose="02040503050406030204" pitchFamily="18" charset="0"/>
              </a:rPr>
              <a:t> </a:t>
            </a:r>
            <a:r>
              <a:rPr lang="pl-PL" b="1" dirty="0" err="1">
                <a:latin typeface="Cambria" panose="02040503050406030204" pitchFamily="18" charset="0"/>
              </a:rPr>
              <a:t>Beleidsrelevant</a:t>
            </a:r>
            <a:r>
              <a:rPr lang="pl-PL" b="1" dirty="0">
                <a:latin typeface="Cambria" panose="02040503050406030204" pitchFamily="18" charset="0"/>
              </a:rPr>
              <a:t> </a:t>
            </a:r>
            <a:r>
              <a:rPr lang="pl-PL" b="1" dirty="0" err="1" smtClean="0">
                <a:latin typeface="Cambria" panose="02040503050406030204" pitchFamily="18" charset="0"/>
              </a:rPr>
              <a:t>Onderzoek</a:t>
            </a:r>
            <a:endParaRPr lang="pl-PL" b="1" dirty="0">
              <a:latin typeface="Cambria" panose="02040503050406030204" pitchFamily="18" charset="0"/>
            </a:endParaRPr>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600200"/>
            <a:ext cx="7056784" cy="4925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2623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3600" b="1" dirty="0" smtClean="0">
                <a:latin typeface="Cambria" panose="02040503050406030204" pitchFamily="18" charset="0"/>
              </a:rPr>
              <a:t>Australia: </a:t>
            </a:r>
            <a:br>
              <a:rPr lang="pl-PL" sz="3600" b="1" dirty="0" smtClean="0">
                <a:latin typeface="Cambria" panose="02040503050406030204" pitchFamily="18" charset="0"/>
              </a:rPr>
            </a:br>
            <a:r>
              <a:rPr lang="pl-PL" sz="3600" b="1" dirty="0" smtClean="0">
                <a:latin typeface="Cambria" panose="02040503050406030204" pitchFamily="18" charset="0"/>
              </a:rPr>
              <a:t>Policy </a:t>
            </a:r>
            <a:r>
              <a:rPr lang="pl-PL" sz="3600" b="1" dirty="0" err="1" smtClean="0">
                <a:latin typeface="Cambria" panose="02040503050406030204" pitchFamily="18" charset="0"/>
              </a:rPr>
              <a:t>Visualisation</a:t>
            </a:r>
            <a:r>
              <a:rPr lang="pl-PL" sz="3600" b="1" dirty="0" smtClean="0">
                <a:latin typeface="Cambria" panose="02040503050406030204" pitchFamily="18" charset="0"/>
              </a:rPr>
              <a:t> Network </a:t>
            </a:r>
            <a:endParaRPr lang="pl-PL" sz="3600" b="1" dirty="0">
              <a:latin typeface="Cambria" panose="02040503050406030204" pitchFamily="18" charset="0"/>
            </a:endParaRP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87580" y="1600200"/>
            <a:ext cx="6168839"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011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Cambria" panose="02040503050406030204" pitchFamily="18" charset="0"/>
              </a:rPr>
              <a:t>Policy </a:t>
            </a:r>
            <a:r>
              <a:rPr lang="pl-PL" b="1" dirty="0" err="1" smtClean="0">
                <a:latin typeface="Cambria" panose="02040503050406030204" pitchFamily="18" charset="0"/>
              </a:rPr>
              <a:t>cycle</a:t>
            </a:r>
            <a:r>
              <a:rPr lang="pl-PL" b="1" dirty="0" smtClean="0">
                <a:latin typeface="Cambria" panose="02040503050406030204" pitchFamily="18" charset="0"/>
              </a:rPr>
              <a:t> </a:t>
            </a:r>
            <a:endParaRPr lang="pl-PL" b="1" dirty="0">
              <a:latin typeface="Cambria" panose="02040503050406030204" pitchFamily="18" charset="0"/>
            </a:endParaRPr>
          </a:p>
        </p:txBody>
      </p:sp>
      <p:pic>
        <p:nvPicPr>
          <p:cNvPr id="1229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1600200"/>
            <a:ext cx="6912767" cy="4925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4232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latin typeface="Cambria" panose="02040503050406030204" pitchFamily="18" charset="0"/>
              </a:rPr>
              <a:t>Germany, China, </a:t>
            </a:r>
            <a:r>
              <a:rPr lang="pl-PL" b="1" dirty="0" err="1" smtClean="0">
                <a:latin typeface="Cambria" panose="02040503050406030204" pitchFamily="18" charset="0"/>
              </a:rPr>
              <a:t>Singapore</a:t>
            </a:r>
            <a:r>
              <a:rPr lang="pl-PL" b="1" dirty="0" smtClean="0">
                <a:latin typeface="Cambria" panose="02040503050406030204" pitchFamily="18" charset="0"/>
              </a:rPr>
              <a:t>: </a:t>
            </a:r>
            <a:r>
              <a:rPr lang="pl-PL" b="1" dirty="0" err="1" smtClean="0">
                <a:latin typeface="Cambria" panose="02040503050406030204" pitchFamily="18" charset="0"/>
              </a:rPr>
              <a:t>Cyclical</a:t>
            </a:r>
            <a:r>
              <a:rPr lang="pl-PL" b="1" dirty="0" smtClean="0">
                <a:latin typeface="Cambria" panose="02040503050406030204" pitchFamily="18" charset="0"/>
              </a:rPr>
              <a:t> </a:t>
            </a:r>
            <a:r>
              <a:rPr lang="pl-PL" b="1" dirty="0" err="1" smtClean="0">
                <a:latin typeface="Cambria" panose="02040503050406030204" pitchFamily="18" charset="0"/>
              </a:rPr>
              <a:t>workshops</a:t>
            </a:r>
            <a:r>
              <a:rPr lang="pl-PL" b="1" dirty="0" smtClean="0">
                <a:latin typeface="Cambria" panose="02040503050406030204" pitchFamily="18" charset="0"/>
              </a:rPr>
              <a:t> </a:t>
            </a:r>
            <a:endParaRPr lang="pl-PL" b="1" dirty="0">
              <a:latin typeface="Cambria" panose="02040503050406030204" pitchFamily="18" charset="0"/>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600200"/>
            <a:ext cx="7128792" cy="4925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4486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latin typeface="Cambria" panose="02040503050406030204" pitchFamily="18" charset="0"/>
              </a:rPr>
              <a:t>Books</a:t>
            </a:r>
            <a:endParaRPr lang="pl-PL" b="1" dirty="0">
              <a:latin typeface="Cambria" panose="02040503050406030204" pitchFamily="18" charset="0"/>
            </a:endParaRPr>
          </a:p>
        </p:txBody>
      </p:sp>
      <p:pic>
        <p:nvPicPr>
          <p:cNvPr id="1126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1196752"/>
            <a:ext cx="3888431" cy="547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2334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b="1" dirty="0" smtClean="0">
                <a:latin typeface="Cambria" panose="02040503050406030204" pitchFamily="18" charset="0"/>
              </a:rPr>
              <a:t>UN: </a:t>
            </a:r>
            <a:r>
              <a:rPr lang="en-US" sz="3600" b="1" dirty="0" smtClean="0">
                <a:latin typeface="Cambria" panose="02040503050406030204" pitchFamily="18" charset="0"/>
              </a:rPr>
              <a:t>Intergovernmental </a:t>
            </a:r>
            <a:r>
              <a:rPr lang="en-US" sz="3600" b="1" dirty="0">
                <a:latin typeface="Cambria" panose="02040503050406030204" pitchFamily="18" charset="0"/>
              </a:rPr>
              <a:t>Platform on Biodiversity &amp; Ecosystem Services</a:t>
            </a:r>
            <a:endParaRPr lang="pl-PL" sz="3600" b="1" dirty="0">
              <a:latin typeface="Cambria" panose="02040503050406030204" pitchFamily="18" charset="0"/>
            </a:endParaRPr>
          </a:p>
        </p:txBody>
      </p:sp>
      <p:pic>
        <p:nvPicPr>
          <p:cNvPr id="819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1600200"/>
            <a:ext cx="6264695" cy="5069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2232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latin typeface="Cambria" panose="02040503050406030204" pitchFamily="18" charset="0"/>
              </a:rPr>
              <a:t>EU: </a:t>
            </a:r>
            <a:r>
              <a:rPr lang="pl-PL" b="1" dirty="0" err="1" smtClean="0">
                <a:latin typeface="Cambria" panose="02040503050406030204" pitchFamily="18" charset="0"/>
              </a:rPr>
              <a:t>integration</a:t>
            </a:r>
            <a:r>
              <a:rPr lang="pl-PL" b="1" dirty="0" smtClean="0">
                <a:latin typeface="Cambria" panose="02040503050406030204" pitchFamily="18" charset="0"/>
              </a:rPr>
              <a:t> of policy </a:t>
            </a:r>
            <a:r>
              <a:rPr lang="pl-PL" b="1" dirty="0" err="1" smtClean="0">
                <a:latin typeface="Cambria" panose="02040503050406030204" pitchFamily="18" charset="0"/>
              </a:rPr>
              <a:t>evidence</a:t>
            </a:r>
            <a:r>
              <a:rPr lang="pl-PL" b="1" dirty="0" smtClean="0">
                <a:latin typeface="Cambria" panose="02040503050406030204" pitchFamily="18" charset="0"/>
              </a:rPr>
              <a:t> </a:t>
            </a:r>
            <a:r>
              <a:rPr lang="pl-PL" b="1" dirty="0" err="1" smtClean="0">
                <a:latin typeface="Cambria" panose="02040503050406030204" pitchFamily="18" charset="0"/>
              </a:rPr>
              <a:t>producers</a:t>
            </a:r>
            <a:r>
              <a:rPr lang="pl-PL" b="1" dirty="0" smtClean="0">
                <a:latin typeface="Cambria" panose="02040503050406030204" pitchFamily="18" charset="0"/>
              </a:rPr>
              <a:t> </a:t>
            </a:r>
            <a:endParaRPr lang="pl-PL" b="1" dirty="0">
              <a:latin typeface="Cambria" panose="02040503050406030204" pitchFamily="18" charset="0"/>
            </a:endParaRPr>
          </a:p>
        </p:txBody>
      </p:sp>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1600200"/>
            <a:ext cx="4680519" cy="4997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3418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Cambria" panose="02040503050406030204" pitchFamily="18" charset="0"/>
              </a:rPr>
              <a:t>EU </a:t>
            </a:r>
            <a:r>
              <a:rPr lang="pl-PL" b="1" dirty="0" err="1" smtClean="0">
                <a:latin typeface="Cambria" panose="02040503050406030204" pitchFamily="18" charset="0"/>
              </a:rPr>
              <a:t>project</a:t>
            </a:r>
            <a:r>
              <a:rPr lang="pl-PL" b="1" dirty="0" smtClean="0">
                <a:latin typeface="Cambria" panose="02040503050406030204" pitchFamily="18" charset="0"/>
              </a:rPr>
              <a:t> (2013-2016)</a:t>
            </a:r>
            <a:endParaRPr lang="pl-PL" b="1" dirty="0">
              <a:latin typeface="Cambria" panose="02040503050406030204" pitchFamily="18" charset="0"/>
            </a:endParaRPr>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600200"/>
            <a:ext cx="7488832" cy="4781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4647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latin typeface="Cambria" pitchFamily="18" charset="0"/>
              </a:rPr>
              <a:t>Sources</a:t>
            </a:r>
            <a:endParaRPr lang="pl-PL" b="1" dirty="0">
              <a:latin typeface="Cambria" pitchFamily="18" charset="0"/>
            </a:endParaRPr>
          </a:p>
        </p:txBody>
      </p:sp>
      <p:sp>
        <p:nvSpPr>
          <p:cNvPr id="3" name="Symbol zastępczy zawartości 2"/>
          <p:cNvSpPr>
            <a:spLocks noGrp="1"/>
          </p:cNvSpPr>
          <p:nvPr>
            <p:ph idx="1"/>
          </p:nvPr>
        </p:nvSpPr>
        <p:spPr/>
        <p:txBody>
          <a:bodyPr>
            <a:noAutofit/>
          </a:bodyPr>
          <a:lstStyle/>
          <a:p>
            <a:r>
              <a:rPr lang="pl-PL" sz="2400" dirty="0" err="1" smtClean="0">
                <a:latin typeface="Cambria" pitchFamily="18" charset="0"/>
              </a:rPr>
              <a:t>Veslava</a:t>
            </a:r>
            <a:r>
              <a:rPr lang="pl-PL" sz="2400" dirty="0" smtClean="0">
                <a:latin typeface="Cambria" pitchFamily="18" charset="0"/>
              </a:rPr>
              <a:t> Osińska, Grzegorz Osiński, </a:t>
            </a:r>
            <a:r>
              <a:rPr lang="pl-PL" sz="2400" i="1" dirty="0" smtClean="0">
                <a:latin typeface="Cambria" pitchFamily="18" charset="0"/>
              </a:rPr>
              <a:t>Polityka finansowania nauki – z wykorzystaniem metod wizualizacji</a:t>
            </a:r>
          </a:p>
          <a:p>
            <a:r>
              <a:rPr lang="pl-PL" sz="2400" dirty="0" err="1" smtClean="0">
                <a:latin typeface="Cambria" pitchFamily="18" charset="0"/>
              </a:rPr>
              <a:t>Evan</a:t>
            </a:r>
            <a:r>
              <a:rPr lang="pl-PL" sz="2400" dirty="0" smtClean="0">
                <a:latin typeface="Cambria" pitchFamily="18" charset="0"/>
              </a:rPr>
              <a:t> Hill, </a:t>
            </a:r>
            <a:r>
              <a:rPr lang="pl-PL" sz="2400" dirty="0" err="1" smtClean="0">
                <a:latin typeface="Cambria" pitchFamily="18" charset="0"/>
              </a:rPr>
              <a:t>Australian</a:t>
            </a:r>
            <a:r>
              <a:rPr lang="pl-PL" sz="2400" dirty="0" smtClean="0">
                <a:latin typeface="Cambria" pitchFamily="18" charset="0"/>
              </a:rPr>
              <a:t> Public Service (APS) Policy </a:t>
            </a:r>
            <a:r>
              <a:rPr lang="pl-PL" sz="2400" dirty="0" err="1" smtClean="0">
                <a:latin typeface="Cambria" pitchFamily="18" charset="0"/>
              </a:rPr>
              <a:t>Visualisation</a:t>
            </a:r>
            <a:r>
              <a:rPr lang="pl-PL" sz="2400" dirty="0" smtClean="0">
                <a:latin typeface="Cambria" pitchFamily="18" charset="0"/>
              </a:rPr>
              <a:t> Network</a:t>
            </a:r>
          </a:p>
          <a:p>
            <a:r>
              <a:rPr lang="pl-PL" sz="2400" i="1" dirty="0" err="1" smtClean="0">
                <a:latin typeface="Cambria" pitchFamily="18" charset="0"/>
              </a:rPr>
              <a:t>Visualising</a:t>
            </a:r>
            <a:r>
              <a:rPr lang="pl-PL" sz="2400" i="1" dirty="0" smtClean="0">
                <a:latin typeface="Cambria" pitchFamily="18" charset="0"/>
              </a:rPr>
              <a:t> </a:t>
            </a:r>
            <a:r>
              <a:rPr lang="pl-PL" sz="2400" i="1" dirty="0" err="1" smtClean="0">
                <a:latin typeface="Cambria" pitchFamily="18" charset="0"/>
              </a:rPr>
              <a:t>policy</a:t>
            </a:r>
            <a:endParaRPr lang="pl-PL" sz="2400" i="1" dirty="0" smtClean="0">
              <a:latin typeface="Cambria" pitchFamily="18" charset="0"/>
            </a:endParaRPr>
          </a:p>
          <a:p>
            <a:r>
              <a:rPr lang="pl-PL" sz="2400" dirty="0" smtClean="0">
                <a:latin typeface="Cambria" pitchFamily="18" charset="0"/>
              </a:rPr>
              <a:t>Krzysztof </a:t>
            </a:r>
            <a:r>
              <a:rPr lang="pl-PL" sz="2400" dirty="0" err="1" smtClean="0">
                <a:latin typeface="Cambria" pitchFamily="18" charset="0"/>
              </a:rPr>
              <a:t>Klincewicz</a:t>
            </a:r>
            <a:r>
              <a:rPr lang="pl-PL" sz="2400" dirty="0" smtClean="0">
                <a:latin typeface="Cambria" pitchFamily="18" charset="0"/>
              </a:rPr>
              <a:t> i inni, </a:t>
            </a:r>
            <a:r>
              <a:rPr lang="pl-PL" sz="2400" i="1" dirty="0" smtClean="0">
                <a:latin typeface="Cambria" pitchFamily="18" charset="0"/>
              </a:rPr>
              <a:t>Obserwatorium badań naukowych i rozwoju technologii </a:t>
            </a:r>
            <a:r>
              <a:rPr lang="pl-PL" sz="2400" dirty="0" smtClean="0">
                <a:latin typeface="Cambria" pitchFamily="18" charset="0"/>
              </a:rPr>
              <a:t>2011</a:t>
            </a:r>
          </a:p>
          <a:p>
            <a:r>
              <a:rPr lang="pl-PL" sz="2400" i="1" dirty="0" err="1" smtClean="0">
                <a:latin typeface="Cambria" pitchFamily="18" charset="0"/>
              </a:rPr>
              <a:t>Places</a:t>
            </a:r>
            <a:r>
              <a:rPr lang="pl-PL" sz="2400" i="1" dirty="0" smtClean="0">
                <a:latin typeface="Cambria" pitchFamily="18" charset="0"/>
              </a:rPr>
              <a:t> &amp; </a:t>
            </a:r>
            <a:r>
              <a:rPr lang="pl-PL" sz="2400" i="1" dirty="0" err="1" smtClean="0">
                <a:latin typeface="Cambria" pitchFamily="18" charset="0"/>
              </a:rPr>
              <a:t>Spaces</a:t>
            </a:r>
            <a:r>
              <a:rPr lang="pl-PL" sz="2400" i="1" dirty="0" smtClean="0">
                <a:latin typeface="Cambria" pitchFamily="18" charset="0"/>
              </a:rPr>
              <a:t>: </a:t>
            </a:r>
            <a:r>
              <a:rPr lang="pl-PL" sz="2400" i="1" dirty="0" err="1" smtClean="0">
                <a:latin typeface="Cambria" pitchFamily="18" charset="0"/>
              </a:rPr>
              <a:t>Mapping</a:t>
            </a:r>
            <a:r>
              <a:rPr lang="pl-PL" sz="2400" i="1" dirty="0" smtClean="0">
                <a:latin typeface="Cambria" pitchFamily="18" charset="0"/>
              </a:rPr>
              <a:t> Science</a:t>
            </a:r>
          </a:p>
          <a:p>
            <a:r>
              <a:rPr lang="pl-PL" sz="2400" i="1" dirty="0" err="1" smtClean="0">
                <a:latin typeface="Cambria" pitchFamily="18" charset="0"/>
              </a:rPr>
              <a:t>PolicyViz</a:t>
            </a:r>
            <a:endParaRPr lang="pl-PL" sz="2400" i="1" dirty="0" smtClean="0">
              <a:latin typeface="Cambria" pitchFamily="18" charset="0"/>
            </a:endParaRPr>
          </a:p>
          <a:p>
            <a:r>
              <a:rPr lang="pl-PL" sz="2400" dirty="0" smtClean="0">
                <a:latin typeface="Cambria" pitchFamily="18" charset="0"/>
              </a:rPr>
              <a:t>Katy </a:t>
            </a:r>
            <a:r>
              <a:rPr lang="pl-PL" sz="2400" dirty="0" err="1" smtClean="0">
                <a:latin typeface="Cambria" pitchFamily="18" charset="0"/>
              </a:rPr>
              <a:t>Börner</a:t>
            </a:r>
            <a:r>
              <a:rPr lang="pl-PL" sz="2400" dirty="0" smtClean="0">
                <a:latin typeface="Cambria" pitchFamily="18" charset="0"/>
              </a:rPr>
              <a:t>, </a:t>
            </a:r>
            <a:r>
              <a:rPr lang="en-US" sz="2400" dirty="0" smtClean="0">
                <a:latin typeface="Cambria" pitchFamily="18" charset="0"/>
              </a:rPr>
              <a:t>David E. </a:t>
            </a:r>
            <a:r>
              <a:rPr lang="en-US" sz="2400" dirty="0" err="1" smtClean="0">
                <a:latin typeface="Cambria" pitchFamily="18" charset="0"/>
              </a:rPr>
              <a:t>Polley</a:t>
            </a:r>
            <a:r>
              <a:rPr lang="pl-PL" sz="2400" dirty="0" smtClean="0">
                <a:latin typeface="Cambria" pitchFamily="18" charset="0"/>
              </a:rPr>
              <a:t>, </a:t>
            </a:r>
            <a:r>
              <a:rPr lang="pl-PL" sz="2400" i="1" dirty="0" smtClean="0">
                <a:latin typeface="Cambria" pitchFamily="18" charset="0"/>
              </a:rPr>
              <a:t>Visual </a:t>
            </a:r>
            <a:r>
              <a:rPr lang="pl-PL" sz="2400" i="1" dirty="0" err="1" smtClean="0">
                <a:latin typeface="Cambria" pitchFamily="18" charset="0"/>
              </a:rPr>
              <a:t>Insights</a:t>
            </a:r>
            <a:r>
              <a:rPr lang="pl-PL" sz="2400" i="1" dirty="0" smtClean="0">
                <a:latin typeface="Cambria" pitchFamily="18" charset="0"/>
              </a:rPr>
              <a:t>: A </a:t>
            </a:r>
            <a:r>
              <a:rPr lang="pl-PL" sz="2400" i="1" dirty="0" err="1" smtClean="0">
                <a:latin typeface="Cambria" pitchFamily="18" charset="0"/>
              </a:rPr>
              <a:t>Practical</a:t>
            </a:r>
            <a:r>
              <a:rPr lang="pl-PL" sz="2400" i="1" dirty="0" smtClean="0">
                <a:latin typeface="Cambria" pitchFamily="18" charset="0"/>
              </a:rPr>
              <a:t> Guide to </a:t>
            </a:r>
            <a:r>
              <a:rPr lang="pl-PL" sz="2400" i="1" dirty="0" err="1" smtClean="0">
                <a:latin typeface="Cambria" pitchFamily="18" charset="0"/>
              </a:rPr>
              <a:t>Making</a:t>
            </a:r>
            <a:r>
              <a:rPr lang="pl-PL" sz="2400" i="1" dirty="0" smtClean="0">
                <a:latin typeface="Cambria" pitchFamily="18" charset="0"/>
              </a:rPr>
              <a:t> </a:t>
            </a:r>
            <a:r>
              <a:rPr lang="pl-PL" sz="2400" i="1" dirty="0" err="1" smtClean="0">
                <a:latin typeface="Cambria" pitchFamily="18" charset="0"/>
              </a:rPr>
              <a:t>Sense</a:t>
            </a:r>
            <a:r>
              <a:rPr lang="pl-PL" sz="2400" i="1" dirty="0" smtClean="0">
                <a:latin typeface="Cambria" pitchFamily="18" charset="0"/>
              </a:rPr>
              <a:t> of Data</a:t>
            </a:r>
            <a:r>
              <a:rPr lang="pl-PL" sz="2400" dirty="0" smtClean="0">
                <a:latin typeface="Cambria" pitchFamily="18" charset="0"/>
              </a:rPr>
              <a:t>, 2014, </a:t>
            </a:r>
            <a:r>
              <a:rPr lang="en-US" sz="2400" dirty="0" smtClean="0">
                <a:latin typeface="Cambria" pitchFamily="18" charset="0"/>
              </a:rPr>
              <a:t>MIT. </a:t>
            </a:r>
            <a:endParaRPr lang="pl-PL" sz="2400" i="1" dirty="0">
              <a:latin typeface="Cambria"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Cambria" pitchFamily="18" charset="0"/>
              </a:rPr>
              <a:t>Dziękuję za uwagę!</a:t>
            </a:r>
            <a:endParaRPr lang="pl-PL" b="1" dirty="0">
              <a:latin typeface="Cambria" pitchFamily="18" charset="0"/>
            </a:endParaRPr>
          </a:p>
        </p:txBody>
      </p:sp>
      <p:pic>
        <p:nvPicPr>
          <p:cNvPr id="4" name="irc_mi" descr="https://temiville.files.wordpress.com/2011/10/bow.jpg">
            <a:hlinkClick r:id="rId3"/>
          </p:cNvPr>
          <p:cNvPicPr>
            <a:picLocks noGrp="1"/>
          </p:cNvPicPr>
          <p:nvPr>
            <p:ph idx="1"/>
          </p:nvPr>
        </p:nvPicPr>
        <p:blipFill>
          <a:blip r:embed="rId4" cstate="print"/>
          <a:srcRect/>
          <a:stretch>
            <a:fillRect/>
          </a:stretch>
        </p:blipFill>
        <p:spPr bwMode="auto">
          <a:xfrm>
            <a:off x="2214546" y="2143116"/>
            <a:ext cx="4572032" cy="37862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dirty="0">
                <a:latin typeface="Cambria" panose="02040503050406030204" pitchFamily="18" charset="0"/>
              </a:rPr>
              <a:t>Visual Decision Support for Policy Making</a:t>
            </a:r>
            <a:endParaRPr lang="pl-PL" b="1" dirty="0">
              <a:latin typeface="Cambria" panose="02040503050406030204" pitchFamily="18" charset="0"/>
            </a:endParaRPr>
          </a:p>
        </p:txBody>
      </p:sp>
      <p:pic>
        <p:nvPicPr>
          <p:cNvPr id="1331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4145" y="1600200"/>
            <a:ext cx="6075709"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883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latin typeface="Cambria" panose="02040503050406030204" pitchFamily="18" charset="0"/>
              </a:rPr>
              <a:t>I</a:t>
            </a:r>
            <a:r>
              <a:rPr lang="en-GB" b="1" dirty="0" err="1" smtClean="0">
                <a:latin typeface="Cambria" panose="02040503050406030204" pitchFamily="18" charset="0"/>
              </a:rPr>
              <a:t>nformation</a:t>
            </a:r>
            <a:r>
              <a:rPr lang="en-GB" b="1" dirty="0" smtClean="0">
                <a:latin typeface="Cambria" panose="02040503050406030204" pitchFamily="18" charset="0"/>
              </a:rPr>
              <a:t> </a:t>
            </a:r>
            <a:r>
              <a:rPr lang="en-GB" b="1" dirty="0">
                <a:latin typeface="Cambria" panose="02040503050406030204" pitchFamily="18" charset="0"/>
              </a:rPr>
              <a:t>visualization </a:t>
            </a:r>
            <a:r>
              <a:rPr lang="en-GB" b="1" dirty="0" smtClean="0">
                <a:latin typeface="Cambria" panose="02040503050406030204" pitchFamily="18" charset="0"/>
              </a:rPr>
              <a:t>specialists</a:t>
            </a:r>
            <a:r>
              <a:rPr lang="pl-PL" b="1" dirty="0" smtClean="0">
                <a:latin typeface="Cambria" panose="02040503050406030204" pitchFamily="18" charset="0"/>
              </a:rPr>
              <a:t>:</a:t>
            </a:r>
            <a:r>
              <a:rPr lang="en-GB" b="1" dirty="0" smtClean="0">
                <a:latin typeface="Cambria" panose="02040503050406030204" pitchFamily="18" charset="0"/>
              </a:rPr>
              <a:t> </a:t>
            </a:r>
            <a:endParaRPr lang="pl-PL" b="1" dirty="0">
              <a:latin typeface="Cambria" panose="02040503050406030204" pitchFamily="18" charset="0"/>
            </a:endParaRPr>
          </a:p>
        </p:txBody>
      </p:sp>
      <p:sp>
        <p:nvSpPr>
          <p:cNvPr id="3" name="Symbol zastępczy zawartości 2"/>
          <p:cNvSpPr>
            <a:spLocks noGrp="1"/>
          </p:cNvSpPr>
          <p:nvPr>
            <p:ph idx="1"/>
          </p:nvPr>
        </p:nvSpPr>
        <p:spPr/>
        <p:txBody>
          <a:bodyPr>
            <a:normAutofit/>
          </a:bodyPr>
          <a:lstStyle/>
          <a:p>
            <a:r>
              <a:rPr lang="en-GB" dirty="0">
                <a:latin typeface="Cambria" panose="02040503050406030204" pitchFamily="18" charset="0"/>
              </a:rPr>
              <a:t>overview, </a:t>
            </a:r>
            <a:endParaRPr lang="pl-PL" dirty="0" smtClean="0">
              <a:latin typeface="Cambria" panose="02040503050406030204" pitchFamily="18" charset="0"/>
            </a:endParaRPr>
          </a:p>
          <a:p>
            <a:r>
              <a:rPr lang="en-GB" dirty="0" smtClean="0">
                <a:latin typeface="Cambria" panose="02040503050406030204" pitchFamily="18" charset="0"/>
              </a:rPr>
              <a:t>zoom</a:t>
            </a:r>
            <a:r>
              <a:rPr lang="en-GB" dirty="0">
                <a:latin typeface="Cambria" panose="02040503050406030204" pitchFamily="18" charset="0"/>
              </a:rPr>
              <a:t>, </a:t>
            </a:r>
            <a:endParaRPr lang="pl-PL" dirty="0" smtClean="0">
              <a:latin typeface="Cambria" panose="02040503050406030204" pitchFamily="18" charset="0"/>
            </a:endParaRPr>
          </a:p>
          <a:p>
            <a:r>
              <a:rPr lang="en-GB" dirty="0" smtClean="0">
                <a:latin typeface="Cambria" panose="02040503050406030204" pitchFamily="18" charset="0"/>
              </a:rPr>
              <a:t>filter</a:t>
            </a:r>
            <a:r>
              <a:rPr lang="en-GB" dirty="0">
                <a:latin typeface="Cambria" panose="02040503050406030204" pitchFamily="18" charset="0"/>
              </a:rPr>
              <a:t>, </a:t>
            </a:r>
            <a:endParaRPr lang="pl-PL" dirty="0" smtClean="0">
              <a:latin typeface="Cambria" panose="02040503050406030204" pitchFamily="18" charset="0"/>
            </a:endParaRPr>
          </a:p>
          <a:p>
            <a:r>
              <a:rPr lang="pl-PL" dirty="0" err="1" smtClean="0">
                <a:latin typeface="Cambria" panose="02040503050406030204" pitchFamily="18" charset="0"/>
              </a:rPr>
              <a:t>prepare</a:t>
            </a:r>
            <a:r>
              <a:rPr lang="pl-PL" dirty="0" smtClean="0">
                <a:latin typeface="Cambria" panose="02040503050406030204" pitchFamily="18" charset="0"/>
              </a:rPr>
              <a:t> </a:t>
            </a:r>
            <a:r>
              <a:rPr lang="en-GB" dirty="0" smtClean="0">
                <a:latin typeface="Cambria" panose="02040503050406030204" pitchFamily="18" charset="0"/>
              </a:rPr>
              <a:t>details-on-demand</a:t>
            </a:r>
            <a:r>
              <a:rPr lang="en-GB" dirty="0">
                <a:latin typeface="Cambria" panose="02040503050406030204" pitchFamily="18" charset="0"/>
              </a:rPr>
              <a:t>, </a:t>
            </a:r>
            <a:endParaRPr lang="pl-PL" dirty="0" smtClean="0">
              <a:latin typeface="Cambria" panose="02040503050406030204" pitchFamily="18" charset="0"/>
            </a:endParaRPr>
          </a:p>
          <a:p>
            <a:r>
              <a:rPr lang="en-GB" dirty="0" smtClean="0">
                <a:latin typeface="Cambria" panose="02040503050406030204" pitchFamily="18" charset="0"/>
              </a:rPr>
              <a:t>relate</a:t>
            </a:r>
            <a:r>
              <a:rPr lang="en-GB" dirty="0">
                <a:latin typeface="Cambria" panose="02040503050406030204" pitchFamily="18" charset="0"/>
              </a:rPr>
              <a:t>, </a:t>
            </a:r>
            <a:endParaRPr lang="pl-PL" dirty="0" smtClean="0">
              <a:latin typeface="Cambria" panose="02040503050406030204" pitchFamily="18" charset="0"/>
            </a:endParaRPr>
          </a:p>
          <a:p>
            <a:r>
              <a:rPr lang="pl-PL" dirty="0" smtClean="0">
                <a:latin typeface="Cambria" panose="02040503050406030204" pitchFamily="18" charset="0"/>
              </a:rPr>
              <a:t>show </a:t>
            </a:r>
            <a:r>
              <a:rPr lang="pl-PL" dirty="0" err="1" smtClean="0">
                <a:latin typeface="Cambria" panose="02040503050406030204" pitchFamily="18" charset="0"/>
              </a:rPr>
              <a:t>trends</a:t>
            </a:r>
            <a:r>
              <a:rPr lang="en-GB" dirty="0" smtClean="0">
                <a:latin typeface="Cambria" panose="02040503050406030204" pitchFamily="18" charset="0"/>
              </a:rPr>
              <a:t>, </a:t>
            </a:r>
            <a:r>
              <a:rPr lang="en-GB" dirty="0">
                <a:latin typeface="Cambria" panose="02040503050406030204" pitchFamily="18" charset="0"/>
              </a:rPr>
              <a:t>and </a:t>
            </a:r>
            <a:endParaRPr lang="pl-PL" dirty="0" smtClean="0">
              <a:latin typeface="Cambria" panose="02040503050406030204" pitchFamily="18" charset="0"/>
            </a:endParaRPr>
          </a:p>
          <a:p>
            <a:r>
              <a:rPr lang="pl-PL" dirty="0" smtClean="0">
                <a:latin typeface="Cambria" panose="02040503050406030204" pitchFamily="18" charset="0"/>
              </a:rPr>
              <a:t>e</a:t>
            </a:r>
            <a:r>
              <a:rPr lang="en-GB" dirty="0" err="1" smtClean="0">
                <a:latin typeface="Cambria" panose="02040503050406030204" pitchFamily="18" charset="0"/>
              </a:rPr>
              <a:t>xtract</a:t>
            </a:r>
            <a:endParaRPr lang="pl-PL" dirty="0" smtClean="0">
              <a:latin typeface="Cambria" panose="02040503050406030204" pitchFamily="18" charset="0"/>
            </a:endParaRPr>
          </a:p>
          <a:p>
            <a:pPr marL="0" indent="0">
              <a:buNone/>
            </a:pPr>
            <a:r>
              <a:rPr lang="pl-PL" sz="1300" dirty="0">
                <a:latin typeface="Cambria" panose="02040503050406030204" pitchFamily="18" charset="0"/>
              </a:rPr>
              <a:t>Benjamin B. </a:t>
            </a:r>
            <a:r>
              <a:rPr lang="pl-PL" sz="1300" dirty="0" err="1">
                <a:latin typeface="Cambria" panose="02040503050406030204" pitchFamily="18" charset="0"/>
              </a:rPr>
              <a:t>Bederson</a:t>
            </a:r>
            <a:r>
              <a:rPr lang="pl-PL" sz="1300" dirty="0">
                <a:latin typeface="Cambria" panose="02040503050406030204" pitchFamily="18" charset="0"/>
              </a:rPr>
              <a:t> and Ben </a:t>
            </a:r>
            <a:r>
              <a:rPr lang="pl-PL" sz="1300" dirty="0" err="1" smtClean="0">
                <a:latin typeface="Cambria" panose="02040503050406030204" pitchFamily="18" charset="0"/>
              </a:rPr>
              <a:t>Shneiderman</a:t>
            </a:r>
            <a:r>
              <a:rPr lang="pl-PL" sz="1300" dirty="0" smtClean="0">
                <a:latin typeface="Cambria" panose="02040503050406030204" pitchFamily="18" charset="0"/>
              </a:rPr>
              <a:t>,  </a:t>
            </a:r>
            <a:r>
              <a:rPr lang="en-US" sz="1300" i="1" dirty="0" smtClean="0">
                <a:latin typeface="Cambria" panose="02040503050406030204" pitchFamily="18" charset="0"/>
              </a:rPr>
              <a:t>The </a:t>
            </a:r>
            <a:r>
              <a:rPr lang="en-US" sz="1300" i="1" dirty="0">
                <a:latin typeface="Cambria" panose="02040503050406030204" pitchFamily="18" charset="0"/>
              </a:rPr>
              <a:t>Craft of Information Visualization</a:t>
            </a:r>
            <a:r>
              <a:rPr lang="pl-PL" sz="1300" dirty="0" smtClean="0">
                <a:latin typeface="Cambria" panose="02040503050406030204" pitchFamily="18" charset="0"/>
              </a:rPr>
              <a:t> (2013)</a:t>
            </a:r>
            <a:endParaRPr lang="pl-PL" sz="1300" dirty="0">
              <a:latin typeface="Cambria" panose="02040503050406030204" pitchFamily="18" charset="0"/>
            </a:endParaRPr>
          </a:p>
        </p:txBody>
      </p:sp>
    </p:spTree>
    <p:extLst>
      <p:ext uri="{BB962C8B-B14F-4D97-AF65-F5344CB8AC3E}">
        <p14:creationId xmlns:p14="http://schemas.microsoft.com/office/powerpoint/2010/main" xmlns="" val="403416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smtClean="0">
                <a:latin typeface="Cambria" panose="02040503050406030204" pitchFamily="18" charset="0"/>
              </a:rPr>
              <a:t>Visualisation</a:t>
            </a:r>
            <a:r>
              <a:rPr lang="pl-PL" b="1" dirty="0" smtClean="0">
                <a:latin typeface="Cambria" panose="02040503050406030204" pitchFamily="18" charset="0"/>
              </a:rPr>
              <a:t> </a:t>
            </a:r>
            <a:r>
              <a:rPr lang="pl-PL" b="1" dirty="0" err="1" smtClean="0">
                <a:latin typeface="Cambria" panose="02040503050406030204" pitchFamily="18" charset="0"/>
              </a:rPr>
              <a:t>represents</a:t>
            </a:r>
            <a:r>
              <a:rPr lang="pl-PL" b="1" dirty="0" smtClean="0">
                <a:latin typeface="Cambria" panose="02040503050406030204" pitchFamily="18" charset="0"/>
              </a:rPr>
              <a:t> </a:t>
            </a:r>
            <a:r>
              <a:rPr lang="pl-PL" b="1" dirty="0" err="1" smtClean="0">
                <a:latin typeface="Cambria" panose="02040503050406030204" pitchFamily="18" charset="0"/>
              </a:rPr>
              <a:t>models</a:t>
            </a:r>
            <a:r>
              <a:rPr lang="pl-PL" b="1" dirty="0" smtClean="0">
                <a:latin typeface="Cambria" panose="02040503050406030204" pitchFamily="18" charset="0"/>
              </a:rPr>
              <a:t> by:</a:t>
            </a:r>
            <a:endParaRPr lang="pl-PL" b="1" dirty="0">
              <a:latin typeface="Cambria" panose="02040503050406030204" pitchFamily="18" charset="0"/>
            </a:endParaRPr>
          </a:p>
        </p:txBody>
      </p:sp>
      <p:sp>
        <p:nvSpPr>
          <p:cNvPr id="3" name="Symbol zastępczy zawartości 2"/>
          <p:cNvSpPr>
            <a:spLocks noGrp="1"/>
          </p:cNvSpPr>
          <p:nvPr>
            <p:ph idx="1"/>
          </p:nvPr>
        </p:nvSpPr>
        <p:spPr>
          <a:xfrm>
            <a:off x="457200" y="1600200"/>
            <a:ext cx="8229600" cy="4997152"/>
          </a:xfrm>
        </p:spPr>
        <p:txBody>
          <a:bodyPr>
            <a:normAutofit fontScale="32500" lnSpcReduction="20000"/>
          </a:bodyPr>
          <a:lstStyle/>
          <a:p>
            <a:r>
              <a:rPr lang="en-GB" sz="7400" dirty="0">
                <a:latin typeface="Cambria" panose="02040503050406030204" pitchFamily="18" charset="0"/>
              </a:rPr>
              <a:t>graphs, trees, and cones; </a:t>
            </a:r>
            <a:endParaRPr lang="pl-PL" sz="7400" dirty="0">
              <a:latin typeface="Cambria" panose="02040503050406030204" pitchFamily="18" charset="0"/>
            </a:endParaRPr>
          </a:p>
          <a:p>
            <a:r>
              <a:rPr lang="en-GB" sz="7400" dirty="0">
                <a:latin typeface="Cambria" panose="02040503050406030204" pitchFamily="18" charset="0"/>
              </a:rPr>
              <a:t>proximity and connectivity </a:t>
            </a:r>
            <a:r>
              <a:rPr lang="en-GB" sz="7400" dirty="0" smtClean="0">
                <a:latin typeface="Cambria" panose="02040503050406030204" pitchFamily="18" charset="0"/>
              </a:rPr>
              <a:t>(</a:t>
            </a:r>
            <a:r>
              <a:rPr lang="en-GB" sz="7400" dirty="0">
                <a:latin typeface="Cambria" panose="02040503050406030204" pitchFamily="18" charset="0"/>
              </a:rPr>
              <a:t>such as semantic distance and word search, multi-dimensional scaling, and network analysis); </a:t>
            </a:r>
            <a:endParaRPr lang="pl-PL" sz="7400" dirty="0">
              <a:latin typeface="Cambria" panose="02040503050406030204" pitchFamily="18" charset="0"/>
            </a:endParaRPr>
          </a:p>
          <a:p>
            <a:r>
              <a:rPr lang="en-GB" sz="7400" dirty="0">
                <a:latin typeface="Cambria" panose="02040503050406030204" pitchFamily="18" charset="0"/>
              </a:rPr>
              <a:t>clustering and classification (e.g., dividing data into sub-sets and taxonomies, cluster-seeds); </a:t>
            </a:r>
            <a:endParaRPr lang="pl-PL" sz="7400" dirty="0">
              <a:latin typeface="Cambria" panose="02040503050406030204" pitchFamily="18" charset="0"/>
            </a:endParaRPr>
          </a:p>
          <a:p>
            <a:r>
              <a:rPr lang="en-GB" sz="7400" dirty="0">
                <a:latin typeface="Cambria" panose="02040503050406030204" pitchFamily="18" charset="0"/>
              </a:rPr>
              <a:t>creating networks (scale, small or large, topological, nodes, etc.).</a:t>
            </a:r>
            <a:endParaRPr lang="pl-PL" sz="7400" dirty="0">
              <a:latin typeface="Cambria" panose="02040503050406030204" pitchFamily="18" charset="0"/>
            </a:endParaRPr>
          </a:p>
          <a:p>
            <a:r>
              <a:rPr lang="en-GB" sz="7400" dirty="0" smtClean="0">
                <a:latin typeface="Cambria" panose="02040503050406030204" pitchFamily="18" charset="0"/>
              </a:rPr>
              <a:t>creating </a:t>
            </a:r>
            <a:r>
              <a:rPr lang="en-GB" sz="7400" dirty="0">
                <a:latin typeface="Cambria" panose="02040503050406030204" pitchFamily="18" charset="0"/>
              </a:rPr>
              <a:t>virtual structures (e.g., WordNet, </a:t>
            </a:r>
            <a:r>
              <a:rPr lang="en-GB" sz="7400" dirty="0" err="1">
                <a:latin typeface="Cambria" panose="02040503050406030204" pitchFamily="18" charset="0"/>
              </a:rPr>
              <a:t>Wordle</a:t>
            </a:r>
            <a:r>
              <a:rPr lang="en-GB" sz="7400" dirty="0">
                <a:latin typeface="Cambria" panose="02040503050406030204" pitchFamily="18" charset="0"/>
              </a:rPr>
              <a:t>, etc.); </a:t>
            </a:r>
            <a:endParaRPr lang="pl-PL" sz="7400" dirty="0">
              <a:latin typeface="Cambria" panose="02040503050406030204" pitchFamily="18" charset="0"/>
            </a:endParaRPr>
          </a:p>
          <a:p>
            <a:r>
              <a:rPr lang="en-GB" sz="7400" dirty="0" smtClean="0">
                <a:latin typeface="Cambria" panose="02040503050406030204" pitchFamily="18" charset="0"/>
              </a:rPr>
              <a:t>use </a:t>
            </a:r>
            <a:r>
              <a:rPr lang="en-GB" sz="7400" dirty="0">
                <a:latin typeface="Cambria" panose="02040503050406030204" pitchFamily="18" charset="0"/>
              </a:rPr>
              <a:t>of glyphs (e.g., using symbols on charts to convey additional information); </a:t>
            </a:r>
            <a:endParaRPr lang="pl-PL" sz="7400" dirty="0">
              <a:latin typeface="Cambria" panose="02040503050406030204" pitchFamily="18" charset="0"/>
            </a:endParaRPr>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pPr marL="0" indent="0">
              <a:buNone/>
            </a:pPr>
            <a:r>
              <a:rPr lang="pl-PL" sz="4300" dirty="0" smtClean="0">
                <a:latin typeface="Cambria" panose="02040503050406030204" pitchFamily="18" charset="0"/>
              </a:rPr>
              <a:t>Chen </a:t>
            </a:r>
            <a:r>
              <a:rPr lang="pl-PL" sz="4300" dirty="0" err="1">
                <a:latin typeface="Cambria" panose="02040503050406030204" pitchFamily="18" charset="0"/>
              </a:rPr>
              <a:t>Chaomei</a:t>
            </a:r>
            <a:r>
              <a:rPr lang="pl-PL" sz="4300" dirty="0">
                <a:latin typeface="Cambria" panose="02040503050406030204" pitchFamily="18" charset="0"/>
              </a:rPr>
              <a:t>, </a:t>
            </a:r>
            <a:r>
              <a:rPr lang="pl-PL" sz="4300" i="1" dirty="0" smtClean="0">
                <a:latin typeface="Cambria" panose="02040503050406030204" pitchFamily="18" charset="0"/>
              </a:rPr>
              <a:t>Information </a:t>
            </a:r>
            <a:r>
              <a:rPr lang="pl-PL" sz="4300" i="1" dirty="0" err="1">
                <a:latin typeface="Cambria" panose="02040503050406030204" pitchFamily="18" charset="0"/>
              </a:rPr>
              <a:t>Visualization</a:t>
            </a:r>
            <a:r>
              <a:rPr lang="pl-PL" sz="4300" i="1" dirty="0">
                <a:latin typeface="Cambria" panose="02040503050406030204" pitchFamily="18" charset="0"/>
              </a:rPr>
              <a:t>: Beyond the </a:t>
            </a:r>
            <a:r>
              <a:rPr lang="pl-PL" sz="4300" i="1" dirty="0" smtClean="0">
                <a:latin typeface="Cambria" panose="02040503050406030204" pitchFamily="18" charset="0"/>
              </a:rPr>
              <a:t>Horizon</a:t>
            </a:r>
            <a:r>
              <a:rPr lang="pl-PL" sz="4300" dirty="0" smtClean="0">
                <a:latin typeface="Cambria" panose="02040503050406030204" pitchFamily="18" charset="0"/>
              </a:rPr>
              <a:t>, </a:t>
            </a:r>
            <a:r>
              <a:rPr lang="pl-PL" sz="4300" dirty="0">
                <a:latin typeface="Cambria" panose="02040503050406030204" pitchFamily="18" charset="0"/>
              </a:rPr>
              <a:t>2nd Ed</a:t>
            </a:r>
            <a:r>
              <a:rPr lang="pl-PL" sz="4300" dirty="0" smtClean="0">
                <a:latin typeface="Cambria" panose="02040503050406030204" pitchFamily="18" charset="0"/>
              </a:rPr>
              <a:t>., London</a:t>
            </a:r>
            <a:r>
              <a:rPr lang="pl-PL" sz="4300" dirty="0">
                <a:latin typeface="Cambria" panose="02040503050406030204" pitchFamily="18" charset="0"/>
              </a:rPr>
              <a:t>: </a:t>
            </a:r>
            <a:r>
              <a:rPr lang="pl-PL" sz="4300" dirty="0" err="1">
                <a:latin typeface="Cambria" panose="02040503050406030204" pitchFamily="18" charset="0"/>
              </a:rPr>
              <a:t>Springer-Verlag</a:t>
            </a:r>
            <a:r>
              <a:rPr lang="pl-PL" sz="4300" dirty="0">
                <a:latin typeface="Cambria" panose="02040503050406030204" pitchFamily="18" charset="0"/>
              </a:rPr>
              <a:t>, 2006</a:t>
            </a:r>
          </a:p>
          <a:p>
            <a:endParaRPr lang="pl-PL" sz="3400" dirty="0"/>
          </a:p>
        </p:txBody>
      </p:sp>
    </p:spTree>
    <p:extLst>
      <p:ext uri="{BB962C8B-B14F-4D97-AF65-F5344CB8AC3E}">
        <p14:creationId xmlns:p14="http://schemas.microsoft.com/office/powerpoint/2010/main" xmlns="" val="124889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33454217"/>
              </p:ext>
            </p:extLst>
          </p:nvPr>
        </p:nvGraphicFramePr>
        <p:xfrm>
          <a:off x="282271" y="502920"/>
          <a:ext cx="8579458"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Cambria" pitchFamily="18" charset="0"/>
              </a:rPr>
              <a:t>Gap</a:t>
            </a:r>
            <a:endParaRPr lang="pl-PL" b="1" dirty="0">
              <a:latin typeface="Cambria" pitchFamily="18" charset="0"/>
            </a:endParaRPr>
          </a:p>
        </p:txBody>
      </p:sp>
      <p:sp>
        <p:nvSpPr>
          <p:cNvPr id="3" name="Symbol zastępczy zawartości 2"/>
          <p:cNvSpPr>
            <a:spLocks noGrp="1"/>
          </p:cNvSpPr>
          <p:nvPr>
            <p:ph idx="1"/>
          </p:nvPr>
        </p:nvSpPr>
        <p:spPr/>
        <p:txBody>
          <a:bodyPr>
            <a:normAutofit fontScale="85000" lnSpcReduction="20000"/>
          </a:bodyPr>
          <a:lstStyle/>
          <a:p>
            <a:pPr lvl="0"/>
            <a:r>
              <a:rPr lang="pl-PL" b="1" dirty="0" err="1" smtClean="0">
                <a:latin typeface="Cambria" pitchFamily="18" charset="0"/>
              </a:rPr>
              <a:t>Distance</a:t>
            </a:r>
            <a:endParaRPr lang="pl-PL" b="1" dirty="0" smtClean="0">
              <a:latin typeface="Cambria" pitchFamily="18" charset="0"/>
            </a:endParaRPr>
          </a:p>
          <a:p>
            <a:pPr lvl="0"/>
            <a:r>
              <a:rPr lang="pl-PL" b="1" dirty="0" err="1" smtClean="0">
                <a:latin typeface="Cambria" pitchFamily="18" charset="0"/>
              </a:rPr>
              <a:t>Difference</a:t>
            </a:r>
            <a:endParaRPr lang="pl-PL" b="1" dirty="0" smtClean="0">
              <a:latin typeface="Cambria" pitchFamily="18" charset="0"/>
            </a:endParaRPr>
          </a:p>
          <a:p>
            <a:pPr lvl="0"/>
            <a:r>
              <a:rPr lang="pl-PL" b="1" dirty="0" err="1" smtClean="0">
                <a:latin typeface="Cambria" pitchFamily="18" charset="0"/>
              </a:rPr>
              <a:t>Incompatibility</a:t>
            </a:r>
            <a:r>
              <a:rPr lang="pl-PL" b="1" dirty="0" smtClean="0">
                <a:latin typeface="Cambria" pitchFamily="18" charset="0"/>
              </a:rPr>
              <a:t> </a:t>
            </a:r>
            <a:endParaRPr lang="pl-PL" b="1" dirty="0" smtClean="0">
              <a:latin typeface="Cambria" pitchFamily="18" charset="0"/>
            </a:endParaRPr>
          </a:p>
          <a:p>
            <a:pPr>
              <a:buNone/>
            </a:pPr>
            <a:endParaRPr lang="pl-PL" b="1" dirty="0" smtClean="0">
              <a:latin typeface="Cambria" pitchFamily="18" charset="0"/>
            </a:endParaRPr>
          </a:p>
          <a:p>
            <a:pPr>
              <a:buNone/>
            </a:pPr>
            <a:r>
              <a:rPr lang="en-US" b="1" dirty="0" smtClean="0">
                <a:latin typeface="Cambria" pitchFamily="18" charset="0"/>
              </a:rPr>
              <a:t>Between state A and state B</a:t>
            </a:r>
          </a:p>
          <a:p>
            <a:pPr>
              <a:buNone/>
            </a:pPr>
            <a:r>
              <a:rPr lang="en-US" b="1" dirty="0" smtClean="0">
                <a:latin typeface="Cambria" pitchFamily="18" charset="0"/>
              </a:rPr>
              <a:t>On the timeline</a:t>
            </a:r>
          </a:p>
          <a:p>
            <a:pPr>
              <a:buNone/>
            </a:pPr>
            <a:r>
              <a:rPr lang="en-US" b="1" dirty="0" smtClean="0">
                <a:latin typeface="Cambria" pitchFamily="18" charset="0"/>
              </a:rPr>
              <a:t>On the axis of the place</a:t>
            </a:r>
            <a:endParaRPr lang="pl-PL" b="1" dirty="0" smtClean="0">
              <a:latin typeface="Cambria" pitchFamily="18" charset="0"/>
            </a:endParaRPr>
          </a:p>
          <a:p>
            <a:pPr lvl="0"/>
            <a:endParaRPr lang="pl-PL" dirty="0" smtClean="0">
              <a:latin typeface="Cambria" pitchFamily="18" charset="0"/>
            </a:endParaRPr>
          </a:p>
          <a:p>
            <a:pPr>
              <a:buNone/>
            </a:pPr>
            <a:r>
              <a:rPr lang="en-US" b="1" dirty="0" smtClean="0">
                <a:latin typeface="Cambria" pitchFamily="18" charset="0"/>
              </a:rPr>
              <a:t>You have to eliminate or reduce it.</a:t>
            </a:r>
          </a:p>
          <a:p>
            <a:pPr>
              <a:buNone/>
            </a:pPr>
            <a:r>
              <a:rPr lang="en-US" b="1" dirty="0" smtClean="0">
                <a:latin typeface="Cambria" pitchFamily="18" charset="0"/>
              </a:rPr>
              <a:t>Allowing it to persist or </a:t>
            </a:r>
            <a:r>
              <a:rPr lang="pl-PL" b="1" dirty="0" err="1" smtClean="0">
                <a:latin typeface="Cambria" pitchFamily="18" charset="0"/>
              </a:rPr>
              <a:t>grow</a:t>
            </a:r>
            <a:r>
              <a:rPr lang="pl-PL" b="1" dirty="0" smtClean="0">
                <a:latin typeface="Cambria" pitchFamily="18" charset="0"/>
              </a:rPr>
              <a:t> </a:t>
            </a:r>
            <a:r>
              <a:rPr lang="en-US" b="1" dirty="0" smtClean="0">
                <a:latin typeface="Cambria" pitchFamily="18" charset="0"/>
              </a:rPr>
              <a:t>causes </a:t>
            </a:r>
            <a:r>
              <a:rPr lang="en-US" b="1" dirty="0" smtClean="0">
                <a:latin typeface="Cambria" pitchFamily="18" charset="0"/>
              </a:rPr>
              <a:t>harmful effects.</a:t>
            </a:r>
            <a:endParaRPr lang="pl-PL" dirty="0" smtClean="0">
              <a:latin typeface="Cambria" pitchFamily="18" charset="0"/>
            </a:endParaRPr>
          </a:p>
          <a:p>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Cambria" pitchFamily="18" charset="0"/>
              </a:rPr>
              <a:t>Gap</a:t>
            </a:r>
            <a:endParaRPr lang="pl-PL" dirty="0"/>
          </a:p>
        </p:txBody>
      </p:sp>
      <p:sp>
        <p:nvSpPr>
          <p:cNvPr id="3" name="Symbol zastępczy zawartości 2"/>
          <p:cNvSpPr>
            <a:spLocks noGrp="1"/>
          </p:cNvSpPr>
          <p:nvPr>
            <p:ph idx="1"/>
          </p:nvPr>
        </p:nvSpPr>
        <p:spPr/>
        <p:txBody>
          <a:bodyPr>
            <a:normAutofit/>
          </a:bodyPr>
          <a:lstStyle/>
          <a:p>
            <a:pPr>
              <a:buNone/>
            </a:pPr>
            <a:r>
              <a:rPr lang="en-US" b="1" dirty="0" smtClean="0">
                <a:latin typeface="Cambria" pitchFamily="18" charset="0"/>
              </a:rPr>
              <a:t>Fight the gap can be directly or indirectly</a:t>
            </a:r>
            <a:r>
              <a:rPr lang="en-US" b="1" dirty="0" smtClean="0">
                <a:latin typeface="Cambria" pitchFamily="18" charset="0"/>
              </a:rPr>
              <a:t>.</a:t>
            </a:r>
            <a:endParaRPr lang="pl-PL" b="1" dirty="0" smtClean="0">
              <a:latin typeface="Cambria" pitchFamily="18" charset="0"/>
            </a:endParaRPr>
          </a:p>
          <a:p>
            <a:pPr>
              <a:buNone/>
            </a:pPr>
            <a:r>
              <a:rPr lang="pl-PL" b="1" dirty="0" err="1" smtClean="0">
                <a:latin typeface="Cambria" pitchFamily="18" charset="0"/>
              </a:rPr>
              <a:t>Directly</a:t>
            </a:r>
            <a:r>
              <a:rPr lang="pl-PL" b="1" dirty="0" smtClean="0">
                <a:latin typeface="Cambria" pitchFamily="18" charset="0"/>
              </a:rPr>
              <a:t> </a:t>
            </a:r>
            <a:r>
              <a:rPr lang="en-US" b="1" dirty="0" smtClean="0">
                <a:latin typeface="Cambria" pitchFamily="18" charset="0"/>
              </a:rPr>
              <a:t>- </a:t>
            </a:r>
            <a:r>
              <a:rPr lang="en-US" b="1" dirty="0" smtClean="0">
                <a:latin typeface="Cambria" pitchFamily="18" charset="0"/>
              </a:rPr>
              <a:t>through intervention </a:t>
            </a:r>
            <a:r>
              <a:rPr lang="en-US" b="1" dirty="0" smtClean="0">
                <a:latin typeface="Cambria" pitchFamily="18" charset="0"/>
              </a:rPr>
              <a:t>attacking </a:t>
            </a:r>
            <a:r>
              <a:rPr lang="en-US" b="1" dirty="0" smtClean="0">
                <a:latin typeface="Cambria" pitchFamily="18" charset="0"/>
              </a:rPr>
              <a:t>the problem</a:t>
            </a:r>
            <a:r>
              <a:rPr lang="en-US" b="1" dirty="0" smtClean="0">
                <a:latin typeface="Cambria" pitchFamily="18" charset="0"/>
              </a:rPr>
              <a:t>.</a:t>
            </a:r>
            <a:endParaRPr lang="pl-PL" b="1" dirty="0" smtClean="0">
              <a:latin typeface="Cambria" pitchFamily="18" charset="0"/>
            </a:endParaRPr>
          </a:p>
          <a:p>
            <a:pPr>
              <a:buNone/>
            </a:pPr>
            <a:r>
              <a:rPr lang="en-US" b="1" dirty="0" smtClean="0">
                <a:latin typeface="Cambria" pitchFamily="18" charset="0"/>
              </a:rPr>
              <a:t>Indirectly - through intervention to activate market forces and / or social forces.</a:t>
            </a:r>
            <a:endParaRPr lang="pl-PL" b="1" dirty="0" smtClean="0">
              <a:latin typeface="Cambria" pitchFamily="18" charset="0"/>
            </a:endParaRPr>
          </a:p>
          <a:p>
            <a:pPr>
              <a:buNone/>
            </a:pPr>
            <a:r>
              <a:rPr lang="en-US" b="1" dirty="0" smtClean="0">
                <a:latin typeface="Cambria" pitchFamily="18" charset="0"/>
              </a:rPr>
              <a:t>You have to measure and show it to citizens and policy-makers. How to do it?</a:t>
            </a:r>
            <a:endParaRPr lang="pl-PL" dirty="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783</Words>
  <Application>Microsoft Office PowerPoint</Application>
  <PresentationFormat>Pokaz na ekranie (4:3)</PresentationFormat>
  <Paragraphs>141</Paragraphs>
  <Slides>36</Slides>
  <Notes>34</Notes>
  <HiddenSlides>0</HiddenSlides>
  <MMClips>0</MMClips>
  <ScaleCrop>false</ScaleCrop>
  <HeadingPairs>
    <vt:vector size="4" baseType="variant">
      <vt:variant>
        <vt:lpstr>Motyw</vt:lpstr>
      </vt:variant>
      <vt:variant>
        <vt:i4>1</vt:i4>
      </vt:variant>
      <vt:variant>
        <vt:lpstr>Tytuły slajdów</vt:lpstr>
      </vt:variant>
      <vt:variant>
        <vt:i4>36</vt:i4>
      </vt:variant>
    </vt:vector>
  </HeadingPairs>
  <TitlesOfParts>
    <vt:vector size="37" baseType="lpstr">
      <vt:lpstr>Motyw pakietu Office</vt:lpstr>
      <vt:lpstr>Visualisation for policy</vt:lpstr>
      <vt:lpstr>E-governance </vt:lpstr>
      <vt:lpstr>Policy cycle </vt:lpstr>
      <vt:lpstr>Visual Decision Support for Policy Making</vt:lpstr>
      <vt:lpstr>Information visualization specialists: </vt:lpstr>
      <vt:lpstr>Visualisation represents models by:</vt:lpstr>
      <vt:lpstr>Slajd 7</vt:lpstr>
      <vt:lpstr>Gap</vt:lpstr>
      <vt:lpstr>Gap</vt:lpstr>
      <vt:lpstr>Gap at a glance  (Retreat of the shoreline)</vt:lpstr>
      <vt:lpstr>Gap presented in narrative form</vt:lpstr>
      <vt:lpstr>Slajd 12</vt:lpstr>
      <vt:lpstr>Slajd 13</vt:lpstr>
      <vt:lpstr>Slajd 14</vt:lpstr>
      <vt:lpstr>Slajd 15</vt:lpstr>
      <vt:lpstr>Slajd 16</vt:lpstr>
      <vt:lpstr>Transforming data into knowledge  </vt:lpstr>
      <vt:lpstr>Some other policy visualisations</vt:lpstr>
      <vt:lpstr>NESTA: Creative and High Tech Economy in Britain</vt:lpstr>
      <vt:lpstr>Slajd 20</vt:lpstr>
      <vt:lpstr>Slajd 21</vt:lpstr>
      <vt:lpstr>Slajd 22</vt:lpstr>
      <vt:lpstr>A network of relationships between medical research and public health</vt:lpstr>
      <vt:lpstr>Cost/effectiveness analysis  for education intervention </vt:lpstr>
      <vt:lpstr>Policy visualisation diverse initiatives: networks, books, seminars, portals… </vt:lpstr>
      <vt:lpstr>UK: Alliance for Useful Evidence </vt:lpstr>
      <vt:lpstr>UK: What Works Network </vt:lpstr>
      <vt:lpstr>Flandria: Steunpunten Beleidsrelevant Onderzoek</vt:lpstr>
      <vt:lpstr>Australia:  Policy Visualisation Network </vt:lpstr>
      <vt:lpstr>Germany, China, Singapore: Cyclical workshops </vt:lpstr>
      <vt:lpstr>Books</vt:lpstr>
      <vt:lpstr>UN: Intergovernmental Platform on Biodiversity &amp; Ecosystem Services</vt:lpstr>
      <vt:lpstr>EU: integration of policy evidence producers </vt:lpstr>
      <vt:lpstr>EU project (2013-2016)</vt:lpstr>
      <vt:lpstr>Sources</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Wizualizacja  dla polityki</dc:title>
  <dc:creator>JANEK</dc:creator>
  <cp:lastModifiedBy>JANEK</cp:lastModifiedBy>
  <cp:revision>48</cp:revision>
  <dcterms:created xsi:type="dcterms:W3CDTF">2015-03-19T18:46:35Z</dcterms:created>
  <dcterms:modified xsi:type="dcterms:W3CDTF">2017-03-21T19:46:18Z</dcterms:modified>
</cp:coreProperties>
</file>